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e57176f1f54d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1cb49d112b412c"/>
  </p:sldMasterIdLst>
  <p:sldIdLst>
    <p:sldId xmlns:r="http://schemas.openxmlformats.org/officeDocument/2006/relationships" id="256" r:id="R51448d967dce4660"/>
    <p:sldId xmlns:r="http://schemas.openxmlformats.org/officeDocument/2006/relationships" id="257" r:id="Rf38706fd8eb642ef"/>
    <p:sldId xmlns:r="http://schemas.openxmlformats.org/officeDocument/2006/relationships" id="258" r:id="R43b9a9c3d2b2481c"/>
    <p:sldId xmlns:r="http://schemas.openxmlformats.org/officeDocument/2006/relationships" id="259" r:id="R389e73bf4ec6491f"/>
    <p:sldId xmlns:r="http://schemas.openxmlformats.org/officeDocument/2006/relationships" id="260" r:id="Rcb3bd89a17e24729"/>
    <p:sldId xmlns:r="http://schemas.openxmlformats.org/officeDocument/2006/relationships" id="261" r:id="R011d5754b2774d73"/>
    <p:sldId xmlns:r="http://schemas.openxmlformats.org/officeDocument/2006/relationships" id="262" r:id="R8697b37d90154a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1cb49d112b412c" /><Relationship Type="http://schemas.openxmlformats.org/officeDocument/2006/relationships/slide" Target="/ppt/slides/slide1.xml" Id="R51448d967dce4660" /><Relationship Type="http://schemas.openxmlformats.org/officeDocument/2006/relationships/slide" Target="/ppt/slides/slide2.xml" Id="Rf38706fd8eb642ef" /><Relationship Type="http://schemas.openxmlformats.org/officeDocument/2006/relationships/slide" Target="/ppt/slides/slide3.xml" Id="R43b9a9c3d2b2481c" /><Relationship Type="http://schemas.openxmlformats.org/officeDocument/2006/relationships/slide" Target="/ppt/slides/slide4.xml" Id="R389e73bf4ec6491f" /><Relationship Type="http://schemas.openxmlformats.org/officeDocument/2006/relationships/slide" Target="/ppt/slides/slide5.xml" Id="Rcb3bd89a17e24729" /><Relationship Type="http://schemas.openxmlformats.org/officeDocument/2006/relationships/slide" Target="/ppt/slides/slide6.xml" Id="R011d5754b2774d73" /><Relationship Type="http://schemas.openxmlformats.org/officeDocument/2006/relationships/slide" Target="/ppt/slides/slide7.xml" Id="R8697b37d90154a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b5552201424b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5476f0a61485d" /><Relationship Type="http://schemas.openxmlformats.org/officeDocument/2006/relationships/theme" Target="/ppt/slideMasters/theme/theme1.xml" Id="R2b0a3e08e65b43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85476f0a6148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bc4492e9c44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2663473634e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ec69488c842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b26d403604e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153a634194a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175c6bd2d40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507133bec4c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CASTLE INTERACTIVE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CASTLE INTERACTIVE AS ble etablert [år] og holder til i Nærsnes.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1 791 685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BRUNELL HAAKON ESRØD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Baarsrudveien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3478 Nærsnes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haakonbrunell@gmail.com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913 547 713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