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91d70c46041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8ad9a46154f74"/>
  </p:sldMasterIdLst>
  <p:sldIdLst>
    <p:sldId xmlns:r="http://schemas.openxmlformats.org/officeDocument/2006/relationships" id="256" r:id="Rf387d1cf16ff4205"/>
    <p:sldId xmlns:r="http://schemas.openxmlformats.org/officeDocument/2006/relationships" id="257" r:id="R0aa55f45eced46ab"/>
    <p:sldId xmlns:r="http://schemas.openxmlformats.org/officeDocument/2006/relationships" id="258" r:id="R3e3e5fbde8814661"/>
    <p:sldId xmlns:r="http://schemas.openxmlformats.org/officeDocument/2006/relationships" id="259" r:id="R64dd961e6cf749a5"/>
    <p:sldId xmlns:r="http://schemas.openxmlformats.org/officeDocument/2006/relationships" id="260" r:id="Rc3e42dfd0f0c453d"/>
    <p:sldId xmlns:r="http://schemas.openxmlformats.org/officeDocument/2006/relationships" id="261" r:id="R607749b80c0e46e6"/>
    <p:sldId xmlns:r="http://schemas.openxmlformats.org/officeDocument/2006/relationships" id="262" r:id="R0b62b2f1ebab48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8ad9a46154f74" /><Relationship Type="http://schemas.openxmlformats.org/officeDocument/2006/relationships/slide" Target="/ppt/slides/slide1.xml" Id="Rf387d1cf16ff4205" /><Relationship Type="http://schemas.openxmlformats.org/officeDocument/2006/relationships/slide" Target="/ppt/slides/slide2.xml" Id="R0aa55f45eced46ab" /><Relationship Type="http://schemas.openxmlformats.org/officeDocument/2006/relationships/slide" Target="/ppt/slides/slide3.xml" Id="R3e3e5fbde8814661" /><Relationship Type="http://schemas.openxmlformats.org/officeDocument/2006/relationships/slide" Target="/ppt/slides/slide4.xml" Id="R64dd961e6cf749a5" /><Relationship Type="http://schemas.openxmlformats.org/officeDocument/2006/relationships/slide" Target="/ppt/slides/slide5.xml" Id="Rc3e42dfd0f0c453d" /><Relationship Type="http://schemas.openxmlformats.org/officeDocument/2006/relationships/slide" Target="/ppt/slides/slide6.xml" Id="R607749b80c0e46e6" /><Relationship Type="http://schemas.openxmlformats.org/officeDocument/2006/relationships/slide" Target="/ppt/slides/slide7.xml" Id="R0b62b2f1ebab48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5ce5d3db742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e602930844af0" /><Relationship Type="http://schemas.openxmlformats.org/officeDocument/2006/relationships/theme" Target="/ppt/slideMasters/theme/theme1.xml" Id="Rd86d5d777487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e602930844a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cf93fb7b4c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e1573bf7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f60f6b016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a3afd29264f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1fabb6e06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c3fc913da46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63f07cec645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34 138 966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417 116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12 851 977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