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a2b2b114040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9c25ec2aa4db0"/>
  </p:sldMasterIdLst>
  <p:sldIdLst>
    <p:sldId xmlns:r="http://schemas.openxmlformats.org/officeDocument/2006/relationships" id="256" r:id="R6e7cb68ee47c4819"/>
    <p:sldId xmlns:r="http://schemas.openxmlformats.org/officeDocument/2006/relationships" id="257" r:id="R36d03a4fe78e4b72"/>
    <p:sldId xmlns:r="http://schemas.openxmlformats.org/officeDocument/2006/relationships" id="258" r:id="R1685987862124891"/>
    <p:sldId xmlns:r="http://schemas.openxmlformats.org/officeDocument/2006/relationships" id="259" r:id="R890552a6b5b04697"/>
    <p:sldId xmlns:r="http://schemas.openxmlformats.org/officeDocument/2006/relationships" id="260" r:id="R958c1ae3444c466f"/>
    <p:sldId xmlns:r="http://schemas.openxmlformats.org/officeDocument/2006/relationships" id="261" r:id="R96e45df16a074bd6"/>
    <p:sldId xmlns:r="http://schemas.openxmlformats.org/officeDocument/2006/relationships" id="262" r:id="R3ef56501c36f4e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9c25ec2aa4db0" /><Relationship Type="http://schemas.openxmlformats.org/officeDocument/2006/relationships/slide" Target="/ppt/slides/slide1.xml" Id="R6e7cb68ee47c4819" /><Relationship Type="http://schemas.openxmlformats.org/officeDocument/2006/relationships/slide" Target="/ppt/slides/slide2.xml" Id="R36d03a4fe78e4b72" /><Relationship Type="http://schemas.openxmlformats.org/officeDocument/2006/relationships/slide" Target="/ppt/slides/slide3.xml" Id="R1685987862124891" /><Relationship Type="http://schemas.openxmlformats.org/officeDocument/2006/relationships/slide" Target="/ppt/slides/slide4.xml" Id="R890552a6b5b04697" /><Relationship Type="http://schemas.openxmlformats.org/officeDocument/2006/relationships/slide" Target="/ppt/slides/slide5.xml" Id="R958c1ae3444c466f" /><Relationship Type="http://schemas.openxmlformats.org/officeDocument/2006/relationships/slide" Target="/ppt/slides/slide6.xml" Id="R96e45df16a074bd6" /><Relationship Type="http://schemas.openxmlformats.org/officeDocument/2006/relationships/slide" Target="/ppt/slides/slide7.xml" Id="R3ef56501c36f4e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fadc36616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f19e5dd724802" /><Relationship Type="http://schemas.openxmlformats.org/officeDocument/2006/relationships/theme" Target="/ppt/slideMasters/theme/theme1.xml" Id="Ra91b241d9109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7f19e5dd72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2fdb679cf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ab63b32974f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fd3abde4d40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4e8827968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236f1806f44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d7afcc3947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f8c565d9b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PTEKNIKK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PTEKNIKK HOLDING AS ble etablert [år] og holder til i Berger.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2 028 412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2 035 838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Fjordutsikten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3075 Berger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per.oyvind@northerm.no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913 561 007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