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ed6e007b8c4c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c55780e1284362"/>
  </p:sldMasterIdLst>
  <p:sldIdLst>
    <p:sldId xmlns:r="http://schemas.openxmlformats.org/officeDocument/2006/relationships" id="256" r:id="R90767c8ec8374771"/>
    <p:sldId xmlns:r="http://schemas.openxmlformats.org/officeDocument/2006/relationships" id="257" r:id="R500856e0e418461e"/>
    <p:sldId xmlns:r="http://schemas.openxmlformats.org/officeDocument/2006/relationships" id="258" r:id="R24bcc5d17f684193"/>
    <p:sldId xmlns:r="http://schemas.openxmlformats.org/officeDocument/2006/relationships" id="259" r:id="R3170b4b34a3d4ae2"/>
    <p:sldId xmlns:r="http://schemas.openxmlformats.org/officeDocument/2006/relationships" id="260" r:id="R701c407de9fe47b7"/>
    <p:sldId xmlns:r="http://schemas.openxmlformats.org/officeDocument/2006/relationships" id="261" r:id="Raf5ecb1536374f73"/>
    <p:sldId xmlns:r="http://schemas.openxmlformats.org/officeDocument/2006/relationships" id="262" r:id="R79a2d56a386a41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55780e1284362" /><Relationship Type="http://schemas.openxmlformats.org/officeDocument/2006/relationships/slide" Target="/ppt/slides/slide1.xml" Id="R90767c8ec8374771" /><Relationship Type="http://schemas.openxmlformats.org/officeDocument/2006/relationships/slide" Target="/ppt/slides/slide2.xml" Id="R500856e0e418461e" /><Relationship Type="http://schemas.openxmlformats.org/officeDocument/2006/relationships/slide" Target="/ppt/slides/slide3.xml" Id="R24bcc5d17f684193" /><Relationship Type="http://schemas.openxmlformats.org/officeDocument/2006/relationships/slide" Target="/ppt/slides/slide4.xml" Id="R3170b4b34a3d4ae2" /><Relationship Type="http://schemas.openxmlformats.org/officeDocument/2006/relationships/slide" Target="/ppt/slides/slide5.xml" Id="R701c407de9fe47b7" /><Relationship Type="http://schemas.openxmlformats.org/officeDocument/2006/relationships/slide" Target="/ppt/slides/slide6.xml" Id="Raf5ecb1536374f73" /><Relationship Type="http://schemas.openxmlformats.org/officeDocument/2006/relationships/slide" Target="/ppt/slides/slide7.xml" Id="R79a2d56a386a41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57ed08c7747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f7ddacee14a7f" /><Relationship Type="http://schemas.openxmlformats.org/officeDocument/2006/relationships/theme" Target="/ppt/slideMasters/theme/theme1.xml" Id="Re3f7e632032d4f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2f7ddacee14a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0817c811f43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a78c5be6a4d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04e4ad1214f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44ab7fb2842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023c0d4e84a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0a0939eed4a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87c16991646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