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7736e102947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2e7423b7945c4"/>
  </p:sldMasterIdLst>
  <p:sldIdLst>
    <p:sldId xmlns:r="http://schemas.openxmlformats.org/officeDocument/2006/relationships" id="256" r:id="R5ae9a06225da4689"/>
    <p:sldId xmlns:r="http://schemas.openxmlformats.org/officeDocument/2006/relationships" id="257" r:id="R7c5b47be289c4f89"/>
    <p:sldId xmlns:r="http://schemas.openxmlformats.org/officeDocument/2006/relationships" id="258" r:id="R8a83fbb1b5fa40b2"/>
    <p:sldId xmlns:r="http://schemas.openxmlformats.org/officeDocument/2006/relationships" id="259" r:id="Ree6553d4bf954ae3"/>
    <p:sldId xmlns:r="http://schemas.openxmlformats.org/officeDocument/2006/relationships" id="260" r:id="Rcb647b301a9b4fd5"/>
    <p:sldId xmlns:r="http://schemas.openxmlformats.org/officeDocument/2006/relationships" id="261" r:id="R385261f0f9df40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2e7423b7945c4" /><Relationship Type="http://schemas.openxmlformats.org/officeDocument/2006/relationships/slide" Target="/ppt/slides/slide1.xml" Id="R5ae9a06225da4689" /><Relationship Type="http://schemas.openxmlformats.org/officeDocument/2006/relationships/slide" Target="/ppt/slides/slide2.xml" Id="R7c5b47be289c4f89" /><Relationship Type="http://schemas.openxmlformats.org/officeDocument/2006/relationships/slide" Target="/ppt/slides/slide3.xml" Id="R8a83fbb1b5fa40b2" /><Relationship Type="http://schemas.openxmlformats.org/officeDocument/2006/relationships/slide" Target="/ppt/slides/slide4.xml" Id="Ree6553d4bf954ae3" /><Relationship Type="http://schemas.openxmlformats.org/officeDocument/2006/relationships/slide" Target="/ppt/slides/slide5.xml" Id="Rcb647b301a9b4fd5" /><Relationship Type="http://schemas.openxmlformats.org/officeDocument/2006/relationships/slide" Target="/ppt/slides/slide6.xml" Id="R385261f0f9df40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4cd2277043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678357064a77" /><Relationship Type="http://schemas.openxmlformats.org/officeDocument/2006/relationships/theme" Target="/ppt/slideMasters/theme/theme1.xml" Id="Rd7b36f39f1af49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e67835706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a9611a648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82084d75b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f5a640c7447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1756652e8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6c78563f14c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42950e86f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