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ae9bd20b83d4cb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2254befe4a5436e"/>
  </p:sldMasterIdLst>
  <p:sldIdLst>
    <p:sldId xmlns:r="http://schemas.openxmlformats.org/officeDocument/2006/relationships" id="256" r:id="Rb9d20a329ff44151"/>
    <p:sldId xmlns:r="http://schemas.openxmlformats.org/officeDocument/2006/relationships" id="257" r:id="Re6006305d8a54cb1"/>
    <p:sldId xmlns:r="http://schemas.openxmlformats.org/officeDocument/2006/relationships" id="258" r:id="Rc0fa005186b640ff"/>
    <p:sldId xmlns:r="http://schemas.openxmlformats.org/officeDocument/2006/relationships" id="259" r:id="Rf440414e69324769"/>
    <p:sldId xmlns:r="http://schemas.openxmlformats.org/officeDocument/2006/relationships" id="260" r:id="Rac8bd798b1fb49a6"/>
    <p:sldId xmlns:r="http://schemas.openxmlformats.org/officeDocument/2006/relationships" id="261" r:id="R1cdffdc72de44175"/>
    <p:sldId xmlns:r="http://schemas.openxmlformats.org/officeDocument/2006/relationships" id="262" r:id="R09fee925411d49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2254befe4a5436e" /><Relationship Type="http://schemas.openxmlformats.org/officeDocument/2006/relationships/slide" Target="/ppt/slides/slide1.xml" Id="Rb9d20a329ff44151" /><Relationship Type="http://schemas.openxmlformats.org/officeDocument/2006/relationships/slide" Target="/ppt/slides/slide2.xml" Id="Re6006305d8a54cb1" /><Relationship Type="http://schemas.openxmlformats.org/officeDocument/2006/relationships/slide" Target="/ppt/slides/slide3.xml" Id="Rc0fa005186b640ff" /><Relationship Type="http://schemas.openxmlformats.org/officeDocument/2006/relationships/slide" Target="/ppt/slides/slide4.xml" Id="Rf440414e69324769" /><Relationship Type="http://schemas.openxmlformats.org/officeDocument/2006/relationships/slide" Target="/ppt/slides/slide5.xml" Id="Rac8bd798b1fb49a6" /><Relationship Type="http://schemas.openxmlformats.org/officeDocument/2006/relationships/slide" Target="/ppt/slides/slide6.xml" Id="R1cdffdc72de44175" /><Relationship Type="http://schemas.openxmlformats.org/officeDocument/2006/relationships/slide" Target="/ppt/slides/slide7.xml" Id="R09fee925411d49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703d24b34943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66fe7d089d41e1" /><Relationship Type="http://schemas.openxmlformats.org/officeDocument/2006/relationships/theme" Target="/ppt/slideMasters/theme/theme1.xml" Id="Rb36961a96d0f442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266fe7d089d41e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a01e55e1bb4ed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c5d0eca6de04ac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c22bebb4b16402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164f9546a340f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3b79b6875b7401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ba85d04d41d4dd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d14c5a4f7140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GO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GO GROUP AS ble etablert [år] og holder til i Fosnavåg.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12 608 283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8 553 943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16 598 279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27 935 643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37 885 349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GERALDO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O.S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Rådhusgata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6090 Fosnavåg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913 637 607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GO GROUP AS</a:t>
            </a:r>
          </a:p>
        </p:txBody>
      </p:sp>
    </p:spTree>
  </p:cSld>
  <p:clrMapOvr>
    <a:masterClrMapping xmlns:a="http://schemas.openxmlformats.org/drawingml/2006/main"/>
  </p:clrMapOvr>
</p:sld>
</file>