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45849065145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e7ab0fb874f9e"/>
  </p:sldMasterIdLst>
  <p:sldIdLst>
    <p:sldId xmlns:r="http://schemas.openxmlformats.org/officeDocument/2006/relationships" id="256" r:id="R9a01e88cafa248ff"/>
    <p:sldId xmlns:r="http://schemas.openxmlformats.org/officeDocument/2006/relationships" id="257" r:id="R593ed3a364694ba1"/>
    <p:sldId xmlns:r="http://schemas.openxmlformats.org/officeDocument/2006/relationships" id="258" r:id="R01e7a651bf2c41c5"/>
    <p:sldId xmlns:r="http://schemas.openxmlformats.org/officeDocument/2006/relationships" id="259" r:id="Rd26a8e7e8f5f45b7"/>
    <p:sldId xmlns:r="http://schemas.openxmlformats.org/officeDocument/2006/relationships" id="260" r:id="R34bf71f28742469d"/>
    <p:sldId xmlns:r="http://schemas.openxmlformats.org/officeDocument/2006/relationships" id="261" r:id="Rc159602fe20d47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e7ab0fb874f9e" /><Relationship Type="http://schemas.openxmlformats.org/officeDocument/2006/relationships/slide" Target="/ppt/slides/slide1.xml" Id="R9a01e88cafa248ff" /><Relationship Type="http://schemas.openxmlformats.org/officeDocument/2006/relationships/slide" Target="/ppt/slides/slide2.xml" Id="R593ed3a364694ba1" /><Relationship Type="http://schemas.openxmlformats.org/officeDocument/2006/relationships/slide" Target="/ppt/slides/slide3.xml" Id="R01e7a651bf2c41c5" /><Relationship Type="http://schemas.openxmlformats.org/officeDocument/2006/relationships/slide" Target="/ppt/slides/slide4.xml" Id="Rd26a8e7e8f5f45b7" /><Relationship Type="http://schemas.openxmlformats.org/officeDocument/2006/relationships/slide" Target="/ppt/slides/slide5.xml" Id="R34bf71f28742469d" /><Relationship Type="http://schemas.openxmlformats.org/officeDocument/2006/relationships/slide" Target="/ppt/slides/slide6.xml" Id="Rc159602fe20d47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0c916b6da4d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581310451410d" /><Relationship Type="http://schemas.openxmlformats.org/officeDocument/2006/relationships/theme" Target="/ppt/slideMasters/theme/theme1.xml" Id="Rf3fceef4f606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1581310451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49e1c6a6b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ca95f739e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95aabc1b04f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7a50be00c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43cb24263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1a50d0ea5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S16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S16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S16 ENGINEERING AS</a:t>
            </a:r>
          </a:p>
        </p:txBody>
      </p:sp>
    </p:spTree>
  </p:cSld>
  <p:clrMapOvr>
    <a:masterClrMapping xmlns:a="http://schemas.openxmlformats.org/drawingml/2006/main"/>
  </p:clrMapOvr>
</p:sld>
</file>