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4f53c316ba4d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c9c170bc9f4900"/>
  </p:sldMasterIdLst>
  <p:sldIdLst>
    <p:sldId xmlns:r="http://schemas.openxmlformats.org/officeDocument/2006/relationships" id="256" r:id="R07cbb794199d43df"/>
    <p:sldId xmlns:r="http://schemas.openxmlformats.org/officeDocument/2006/relationships" id="257" r:id="Rea28a2efb741422d"/>
    <p:sldId xmlns:r="http://schemas.openxmlformats.org/officeDocument/2006/relationships" id="258" r:id="R2dd7eb1af71840ed"/>
    <p:sldId xmlns:r="http://schemas.openxmlformats.org/officeDocument/2006/relationships" id="259" r:id="Ra2e2314849c44b4d"/>
    <p:sldId xmlns:r="http://schemas.openxmlformats.org/officeDocument/2006/relationships" id="260" r:id="R87511d868f294a21"/>
    <p:sldId xmlns:r="http://schemas.openxmlformats.org/officeDocument/2006/relationships" id="261" r:id="R7039f0a927244220"/>
    <p:sldId xmlns:r="http://schemas.openxmlformats.org/officeDocument/2006/relationships" id="262" r:id="R608b6e8a701342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c9c170bc9f4900" /><Relationship Type="http://schemas.openxmlformats.org/officeDocument/2006/relationships/slide" Target="/ppt/slides/slide1.xml" Id="R07cbb794199d43df" /><Relationship Type="http://schemas.openxmlformats.org/officeDocument/2006/relationships/slide" Target="/ppt/slides/slide2.xml" Id="Rea28a2efb741422d" /><Relationship Type="http://schemas.openxmlformats.org/officeDocument/2006/relationships/slide" Target="/ppt/slides/slide3.xml" Id="R2dd7eb1af71840ed" /><Relationship Type="http://schemas.openxmlformats.org/officeDocument/2006/relationships/slide" Target="/ppt/slides/slide4.xml" Id="Ra2e2314849c44b4d" /><Relationship Type="http://schemas.openxmlformats.org/officeDocument/2006/relationships/slide" Target="/ppt/slides/slide5.xml" Id="R87511d868f294a21" /><Relationship Type="http://schemas.openxmlformats.org/officeDocument/2006/relationships/slide" Target="/ppt/slides/slide6.xml" Id="R7039f0a927244220" /><Relationship Type="http://schemas.openxmlformats.org/officeDocument/2006/relationships/slide" Target="/ppt/slides/slide7.xml" Id="R608b6e8a701342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a4f98a47474b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31d9191744a39" /><Relationship Type="http://schemas.openxmlformats.org/officeDocument/2006/relationships/theme" Target="/ppt/slideMasters/theme/theme1.xml" Id="R8d954ec2df6048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831d9191744a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a7af1e44644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86b36094543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2ca45912e47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306fda810e46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0a8d4cdab4f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79cd7d05d46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ea808038744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KYNNINGSRUD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KYNNINGSRUD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KYNNINGSRUD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KYNNINGSRUD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KYNNINGSRUD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KYNNINGSRUD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11 428 872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−11 177 802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28 495 875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405 922 883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452 268 937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KYNNINGSRUD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TENITO AS  –  34,7 %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NIKOLAI INVEST AS  –  27,5 %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EVITA MEDIA AS  –  20,5 %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JIK INVEST AS  –  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FJELLHAMMEREN AS  –  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EVITA MEDIA AS  –  3,2 %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KYNNINGSRUD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1767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firmapost@kynningrud.no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913 686 136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KYNNINGSRUD AS</a:t>
            </a:r>
          </a:p>
        </p:txBody>
      </p:sp>
    </p:spTree>
  </p:cSld>
  <p:clrMapOvr>
    <a:masterClrMapping xmlns:a="http://schemas.openxmlformats.org/drawingml/2006/main"/>
  </p:clrMapOvr>
</p:sld>
</file>