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ead3e64e3340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a4b0c218f1411b"/>
  </p:sldMasterIdLst>
  <p:sldIdLst>
    <p:sldId xmlns:r="http://schemas.openxmlformats.org/officeDocument/2006/relationships" id="256" r:id="R2c50a15400ae4612"/>
    <p:sldId xmlns:r="http://schemas.openxmlformats.org/officeDocument/2006/relationships" id="257" r:id="R02e90a9b721a42ab"/>
    <p:sldId xmlns:r="http://schemas.openxmlformats.org/officeDocument/2006/relationships" id="258" r:id="Rc2371c363f5b4d47"/>
    <p:sldId xmlns:r="http://schemas.openxmlformats.org/officeDocument/2006/relationships" id="259" r:id="R54546712dc2a4a74"/>
    <p:sldId xmlns:r="http://schemas.openxmlformats.org/officeDocument/2006/relationships" id="260" r:id="R8e19a5c336a34ddc"/>
    <p:sldId xmlns:r="http://schemas.openxmlformats.org/officeDocument/2006/relationships" id="261" r:id="Rcee46fae09fc4dd8"/>
    <p:sldId xmlns:r="http://schemas.openxmlformats.org/officeDocument/2006/relationships" id="262" r:id="Rcb0c8a65a8ff42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a4b0c218f1411b" /><Relationship Type="http://schemas.openxmlformats.org/officeDocument/2006/relationships/slide" Target="/ppt/slides/slide1.xml" Id="R2c50a15400ae4612" /><Relationship Type="http://schemas.openxmlformats.org/officeDocument/2006/relationships/slide" Target="/ppt/slides/slide2.xml" Id="R02e90a9b721a42ab" /><Relationship Type="http://schemas.openxmlformats.org/officeDocument/2006/relationships/slide" Target="/ppt/slides/slide3.xml" Id="Rc2371c363f5b4d47" /><Relationship Type="http://schemas.openxmlformats.org/officeDocument/2006/relationships/slide" Target="/ppt/slides/slide4.xml" Id="R54546712dc2a4a74" /><Relationship Type="http://schemas.openxmlformats.org/officeDocument/2006/relationships/slide" Target="/ppt/slides/slide5.xml" Id="R8e19a5c336a34ddc" /><Relationship Type="http://schemas.openxmlformats.org/officeDocument/2006/relationships/slide" Target="/ppt/slides/slide6.xml" Id="Rcee46fae09fc4dd8" /><Relationship Type="http://schemas.openxmlformats.org/officeDocument/2006/relationships/slide" Target="/ppt/slides/slide7.xml" Id="Rcb0c8a65a8ff42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30e9ca441848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816596417486b" /><Relationship Type="http://schemas.openxmlformats.org/officeDocument/2006/relationships/theme" Target="/ppt/slideMasters/theme/theme1.xml" Id="Ra4e85887e7c640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b81659641748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80eba633b42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37760ea5c45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f64fd981b47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25b9ee44f47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9115c4b5f45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66e12aca04d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a2633dc354b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HERMANN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HERMANN HOLDING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−588 329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40 686 013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39 029 849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44 895 145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HERMANN ERLING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913 775 821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HERMANN HOLDING AS</a:t>
            </a:r>
          </a:p>
        </p:txBody>
      </p:sp>
    </p:spTree>
  </p:cSld>
  <p:clrMapOvr>
    <a:masterClrMapping xmlns:a="http://schemas.openxmlformats.org/drawingml/2006/main"/>
  </p:clrMapOvr>
</p:sld>
</file>