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218fae8a9547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ac35ddc54c4d98"/>
  </p:sldMasterIdLst>
  <p:sldIdLst>
    <p:sldId xmlns:r="http://schemas.openxmlformats.org/officeDocument/2006/relationships" id="256" r:id="R87f5722c3e3d40f7"/>
    <p:sldId xmlns:r="http://schemas.openxmlformats.org/officeDocument/2006/relationships" id="257" r:id="R7f354050a05144d1"/>
    <p:sldId xmlns:r="http://schemas.openxmlformats.org/officeDocument/2006/relationships" id="258" r:id="Rf5615fdaff444cf2"/>
    <p:sldId xmlns:r="http://schemas.openxmlformats.org/officeDocument/2006/relationships" id="259" r:id="R6eea99f91c04419a"/>
    <p:sldId xmlns:r="http://schemas.openxmlformats.org/officeDocument/2006/relationships" id="260" r:id="Rfd9131c65d3c4065"/>
    <p:sldId xmlns:r="http://schemas.openxmlformats.org/officeDocument/2006/relationships" id="261" r:id="R9c5bc3d71d3b41f5"/>
    <p:sldId xmlns:r="http://schemas.openxmlformats.org/officeDocument/2006/relationships" id="262" r:id="R0860e3b2462643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c35ddc54c4d98" /><Relationship Type="http://schemas.openxmlformats.org/officeDocument/2006/relationships/slide" Target="/ppt/slides/slide1.xml" Id="R87f5722c3e3d40f7" /><Relationship Type="http://schemas.openxmlformats.org/officeDocument/2006/relationships/slide" Target="/ppt/slides/slide2.xml" Id="R7f354050a05144d1" /><Relationship Type="http://schemas.openxmlformats.org/officeDocument/2006/relationships/slide" Target="/ppt/slides/slide3.xml" Id="Rf5615fdaff444cf2" /><Relationship Type="http://schemas.openxmlformats.org/officeDocument/2006/relationships/slide" Target="/ppt/slides/slide4.xml" Id="R6eea99f91c04419a" /><Relationship Type="http://schemas.openxmlformats.org/officeDocument/2006/relationships/slide" Target="/ppt/slides/slide5.xml" Id="Rfd9131c65d3c4065" /><Relationship Type="http://schemas.openxmlformats.org/officeDocument/2006/relationships/slide" Target="/ppt/slides/slide6.xml" Id="R9c5bc3d71d3b41f5" /><Relationship Type="http://schemas.openxmlformats.org/officeDocument/2006/relationships/slide" Target="/ppt/slides/slide7.xml" Id="R0860e3b2462643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290cb4b4ca46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a26a1a9f74fbe" /><Relationship Type="http://schemas.openxmlformats.org/officeDocument/2006/relationships/theme" Target="/ppt/slideMasters/theme/theme1.xml" Id="R8d5fd06e820b4f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aa26a1a9f74f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5f5e39a5c40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89d6ef0eb4a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c2dc9d6f94d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ed2c9809048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5073c40f740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b327751e843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c4f5dd2ff49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KUNSTKOMPETANSE / ART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KUNSTKOMPETANSE / ART ADVISORY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521 608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262 479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1 825 148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2 082 689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47B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nsorlie@gmail.com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913 868 021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