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b29fa71cc440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df3cecec374b6d"/>
  </p:sldMasterIdLst>
  <p:sldIdLst>
    <p:sldId xmlns:r="http://schemas.openxmlformats.org/officeDocument/2006/relationships" id="256" r:id="R59e70b14bf5d4427"/>
    <p:sldId xmlns:r="http://schemas.openxmlformats.org/officeDocument/2006/relationships" id="257" r:id="R703acb05ba6b4c30"/>
    <p:sldId xmlns:r="http://schemas.openxmlformats.org/officeDocument/2006/relationships" id="258" r:id="Rc9738600ee8f446f"/>
    <p:sldId xmlns:r="http://schemas.openxmlformats.org/officeDocument/2006/relationships" id="259" r:id="Ra82967c64f034e17"/>
    <p:sldId xmlns:r="http://schemas.openxmlformats.org/officeDocument/2006/relationships" id="260" r:id="R1ef88f94a30d48aa"/>
    <p:sldId xmlns:r="http://schemas.openxmlformats.org/officeDocument/2006/relationships" id="261" r:id="Rfa41e81cede8464f"/>
    <p:sldId xmlns:r="http://schemas.openxmlformats.org/officeDocument/2006/relationships" id="262" r:id="R6ce8f09164694d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df3cecec374b6d" /><Relationship Type="http://schemas.openxmlformats.org/officeDocument/2006/relationships/slide" Target="/ppt/slides/slide1.xml" Id="R59e70b14bf5d4427" /><Relationship Type="http://schemas.openxmlformats.org/officeDocument/2006/relationships/slide" Target="/ppt/slides/slide2.xml" Id="R703acb05ba6b4c30" /><Relationship Type="http://schemas.openxmlformats.org/officeDocument/2006/relationships/slide" Target="/ppt/slides/slide3.xml" Id="Rc9738600ee8f446f" /><Relationship Type="http://schemas.openxmlformats.org/officeDocument/2006/relationships/slide" Target="/ppt/slides/slide4.xml" Id="Ra82967c64f034e17" /><Relationship Type="http://schemas.openxmlformats.org/officeDocument/2006/relationships/slide" Target="/ppt/slides/slide5.xml" Id="R1ef88f94a30d48aa" /><Relationship Type="http://schemas.openxmlformats.org/officeDocument/2006/relationships/slide" Target="/ppt/slides/slide6.xml" Id="Rfa41e81cede8464f" /><Relationship Type="http://schemas.openxmlformats.org/officeDocument/2006/relationships/slide" Target="/ppt/slides/slide7.xml" Id="R6ce8f09164694d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31064602844e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426a0e4674073" /><Relationship Type="http://schemas.openxmlformats.org/officeDocument/2006/relationships/theme" Target="/ppt/slideMasters/theme/theme1.xml" Id="Ra37a3281c43541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2426a0e46740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ca56ba9c343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6ed4a981741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be99764df45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ff0b57bd746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808ed0d3949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bf1300d9948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32b98e8714c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CETH AS ble etablert [år] og holder til i Gjerdsvika.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1 243 915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261 133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252 455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1 346 937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1 598 230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SVEND SLETTEVOLL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Dekkevegen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6083 Gjerdsvika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02 76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magnar@slettevoll.us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913 880 021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CETH AS</a:t>
            </a:r>
          </a:p>
        </p:txBody>
      </p:sp>
    </p:spTree>
  </p:cSld>
  <p:clrMapOvr>
    <a:masterClrMapping xmlns:a="http://schemas.openxmlformats.org/drawingml/2006/main"/>
  </p:clrMapOvr>
</p:sld>
</file>