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b21561f54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84eca4d66b4864"/>
  </p:sldMasterIdLst>
  <p:sldIdLst>
    <p:sldId xmlns:r="http://schemas.openxmlformats.org/officeDocument/2006/relationships" id="256" r:id="Rc4e147454d934538"/>
    <p:sldId xmlns:r="http://schemas.openxmlformats.org/officeDocument/2006/relationships" id="257" r:id="R367840468c854e6d"/>
    <p:sldId xmlns:r="http://schemas.openxmlformats.org/officeDocument/2006/relationships" id="258" r:id="R523a13e853df4a94"/>
    <p:sldId xmlns:r="http://schemas.openxmlformats.org/officeDocument/2006/relationships" id="259" r:id="Rd21092099e3d47f5"/>
    <p:sldId xmlns:r="http://schemas.openxmlformats.org/officeDocument/2006/relationships" id="260" r:id="R3047a196a5024cfb"/>
    <p:sldId xmlns:r="http://schemas.openxmlformats.org/officeDocument/2006/relationships" id="261" r:id="R57abf7f3c0084e2c"/>
    <p:sldId xmlns:r="http://schemas.openxmlformats.org/officeDocument/2006/relationships" id="262" r:id="R8571ed6d5141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4eca4d66b4864" /><Relationship Type="http://schemas.openxmlformats.org/officeDocument/2006/relationships/slide" Target="/ppt/slides/slide1.xml" Id="Rc4e147454d934538" /><Relationship Type="http://schemas.openxmlformats.org/officeDocument/2006/relationships/slide" Target="/ppt/slides/slide2.xml" Id="R367840468c854e6d" /><Relationship Type="http://schemas.openxmlformats.org/officeDocument/2006/relationships/slide" Target="/ppt/slides/slide3.xml" Id="R523a13e853df4a94" /><Relationship Type="http://schemas.openxmlformats.org/officeDocument/2006/relationships/slide" Target="/ppt/slides/slide4.xml" Id="Rd21092099e3d47f5" /><Relationship Type="http://schemas.openxmlformats.org/officeDocument/2006/relationships/slide" Target="/ppt/slides/slide5.xml" Id="R3047a196a5024cfb" /><Relationship Type="http://schemas.openxmlformats.org/officeDocument/2006/relationships/slide" Target="/ppt/slides/slide6.xml" Id="R57abf7f3c0084e2c" /><Relationship Type="http://schemas.openxmlformats.org/officeDocument/2006/relationships/slide" Target="/ppt/slides/slide7.xml" Id="R8571ed6d5141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3e307d292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aae3b559f4061" /><Relationship Type="http://schemas.openxmlformats.org/officeDocument/2006/relationships/theme" Target="/ppt/slideMasters/theme/theme1.xml" Id="R8686769b551d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5aae3b559f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e4b1e4efc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42ac41d5d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3b2cd7e79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451ef9c1b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d371592be4c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4ae496f33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1bdaa20924a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