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94b8edb25245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71df3fa49a4250"/>
  </p:sldMasterIdLst>
  <p:sldIdLst>
    <p:sldId xmlns:r="http://schemas.openxmlformats.org/officeDocument/2006/relationships" id="256" r:id="R2b205c64d6594c64"/>
    <p:sldId xmlns:r="http://schemas.openxmlformats.org/officeDocument/2006/relationships" id="257" r:id="R1eb867eb3c954fe7"/>
    <p:sldId xmlns:r="http://schemas.openxmlformats.org/officeDocument/2006/relationships" id="258" r:id="Rb36e807736824cf8"/>
    <p:sldId xmlns:r="http://schemas.openxmlformats.org/officeDocument/2006/relationships" id="259" r:id="R2864e9889a034a14"/>
    <p:sldId xmlns:r="http://schemas.openxmlformats.org/officeDocument/2006/relationships" id="260" r:id="R9d17491e95864d6b"/>
    <p:sldId xmlns:r="http://schemas.openxmlformats.org/officeDocument/2006/relationships" id="261" r:id="R783ff83e1b964eb1"/>
    <p:sldId xmlns:r="http://schemas.openxmlformats.org/officeDocument/2006/relationships" id="262" r:id="Rf0e8aecf9f4a44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1df3fa49a4250" /><Relationship Type="http://schemas.openxmlformats.org/officeDocument/2006/relationships/slide" Target="/ppt/slides/slide1.xml" Id="R2b205c64d6594c64" /><Relationship Type="http://schemas.openxmlformats.org/officeDocument/2006/relationships/slide" Target="/ppt/slides/slide2.xml" Id="R1eb867eb3c954fe7" /><Relationship Type="http://schemas.openxmlformats.org/officeDocument/2006/relationships/slide" Target="/ppt/slides/slide3.xml" Id="Rb36e807736824cf8" /><Relationship Type="http://schemas.openxmlformats.org/officeDocument/2006/relationships/slide" Target="/ppt/slides/slide4.xml" Id="R2864e9889a034a14" /><Relationship Type="http://schemas.openxmlformats.org/officeDocument/2006/relationships/slide" Target="/ppt/slides/slide5.xml" Id="R9d17491e95864d6b" /><Relationship Type="http://schemas.openxmlformats.org/officeDocument/2006/relationships/slide" Target="/ppt/slides/slide6.xml" Id="R783ff83e1b964eb1" /><Relationship Type="http://schemas.openxmlformats.org/officeDocument/2006/relationships/slide" Target="/ppt/slides/slide7.xml" Id="Rf0e8aecf9f4a44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384537b5bb45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17190ad384c28" /><Relationship Type="http://schemas.openxmlformats.org/officeDocument/2006/relationships/theme" Target="/ppt/slideMasters/theme/theme1.xml" Id="Ref4bcdff425446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17190ad384c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b5218ddd14a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80ba065174d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66cac3c0d42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2436d8c8e41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d21e8a5f94a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077c7b77344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fbbfbf3cf4d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