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bae003c87846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3a64630ef54595"/>
  </p:sldMasterIdLst>
  <p:sldIdLst>
    <p:sldId xmlns:r="http://schemas.openxmlformats.org/officeDocument/2006/relationships" id="256" r:id="R7c8e5980ff63436d"/>
    <p:sldId xmlns:r="http://schemas.openxmlformats.org/officeDocument/2006/relationships" id="257" r:id="R9c00c0b0c2084a30"/>
    <p:sldId xmlns:r="http://schemas.openxmlformats.org/officeDocument/2006/relationships" id="258" r:id="R4de0a4fd6264441f"/>
    <p:sldId xmlns:r="http://schemas.openxmlformats.org/officeDocument/2006/relationships" id="259" r:id="Rf7c2527362384df5"/>
    <p:sldId xmlns:r="http://schemas.openxmlformats.org/officeDocument/2006/relationships" id="260" r:id="R5fa64442b8ad4900"/>
    <p:sldId xmlns:r="http://schemas.openxmlformats.org/officeDocument/2006/relationships" id="261" r:id="Ree27b1e2a5cc4a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a64630ef54595" /><Relationship Type="http://schemas.openxmlformats.org/officeDocument/2006/relationships/slide" Target="/ppt/slides/slide1.xml" Id="R7c8e5980ff63436d" /><Relationship Type="http://schemas.openxmlformats.org/officeDocument/2006/relationships/slide" Target="/ppt/slides/slide2.xml" Id="R9c00c0b0c2084a30" /><Relationship Type="http://schemas.openxmlformats.org/officeDocument/2006/relationships/slide" Target="/ppt/slides/slide3.xml" Id="R4de0a4fd6264441f" /><Relationship Type="http://schemas.openxmlformats.org/officeDocument/2006/relationships/slide" Target="/ppt/slides/slide4.xml" Id="Rf7c2527362384df5" /><Relationship Type="http://schemas.openxmlformats.org/officeDocument/2006/relationships/slide" Target="/ppt/slides/slide5.xml" Id="R5fa64442b8ad4900" /><Relationship Type="http://schemas.openxmlformats.org/officeDocument/2006/relationships/slide" Target="/ppt/slides/slide6.xml" Id="Ree27b1e2a5cc4a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e4332efbb4b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972318d06414f" /><Relationship Type="http://schemas.openxmlformats.org/officeDocument/2006/relationships/theme" Target="/ppt/slideMasters/theme/theme1.xml" Id="Re028b985eb2947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972318d0641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b939e72eb41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8b2a438904a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e12b237f042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9ed1c1f8248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077de3f3b41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5936cb5d548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