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bc3223850c4c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9535ec9eda4230"/>
  </p:sldMasterIdLst>
  <p:sldIdLst>
    <p:sldId xmlns:r="http://schemas.openxmlformats.org/officeDocument/2006/relationships" id="256" r:id="R3b24ed35c5eb40ed"/>
    <p:sldId xmlns:r="http://schemas.openxmlformats.org/officeDocument/2006/relationships" id="257" r:id="Rd380dc9b8f3f4a09"/>
    <p:sldId xmlns:r="http://schemas.openxmlformats.org/officeDocument/2006/relationships" id="258" r:id="R3153b91c8b2c4eed"/>
    <p:sldId xmlns:r="http://schemas.openxmlformats.org/officeDocument/2006/relationships" id="259" r:id="R2a966cf6a0ae4336"/>
    <p:sldId xmlns:r="http://schemas.openxmlformats.org/officeDocument/2006/relationships" id="260" r:id="Re2021b564ffa4a33"/>
    <p:sldId xmlns:r="http://schemas.openxmlformats.org/officeDocument/2006/relationships" id="261" r:id="Rb60bd2c40f1640a7"/>
    <p:sldId xmlns:r="http://schemas.openxmlformats.org/officeDocument/2006/relationships" id="262" r:id="R94ae36310d0d47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535ec9eda4230" /><Relationship Type="http://schemas.openxmlformats.org/officeDocument/2006/relationships/slide" Target="/ppt/slides/slide1.xml" Id="R3b24ed35c5eb40ed" /><Relationship Type="http://schemas.openxmlformats.org/officeDocument/2006/relationships/slide" Target="/ppt/slides/slide2.xml" Id="Rd380dc9b8f3f4a09" /><Relationship Type="http://schemas.openxmlformats.org/officeDocument/2006/relationships/slide" Target="/ppt/slides/slide3.xml" Id="R3153b91c8b2c4eed" /><Relationship Type="http://schemas.openxmlformats.org/officeDocument/2006/relationships/slide" Target="/ppt/slides/slide4.xml" Id="R2a966cf6a0ae4336" /><Relationship Type="http://schemas.openxmlformats.org/officeDocument/2006/relationships/slide" Target="/ppt/slides/slide5.xml" Id="Re2021b564ffa4a33" /><Relationship Type="http://schemas.openxmlformats.org/officeDocument/2006/relationships/slide" Target="/ppt/slides/slide6.xml" Id="Rb60bd2c40f1640a7" /><Relationship Type="http://schemas.openxmlformats.org/officeDocument/2006/relationships/slide" Target="/ppt/slides/slide7.xml" Id="R94ae36310d0d47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d36588d0145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0fc6d5a3e4870" /><Relationship Type="http://schemas.openxmlformats.org/officeDocument/2006/relationships/theme" Target="/ppt/slideMasters/theme/theme1.xml" Id="Rf8bdd879017744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80fc6d5a3e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bd0c5e6f04b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28ad177714f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b7483edba4a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9394696504a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8e584838d49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bc8e9e3c64d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dc21c36f242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LORENTZEN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ble etablert [år] og holder til i Kabelvåg.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595 935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23 478 744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32 807 040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GUNNAR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KÅRE LORENTZEN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25,7 %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HELEN LORENTZEN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TRADING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SVERRE LORENTZEN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8310 Kabelvåg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76066330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913 989 708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TRADING AS</a:t>
            </a:r>
          </a:p>
        </p:txBody>
      </p:sp>
    </p:spTree>
  </p:cSld>
  <p:clrMapOvr>
    <a:masterClrMapping xmlns:a="http://schemas.openxmlformats.org/drawingml/2006/main"/>
  </p:clrMapOvr>
</p:sld>
</file>