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9b00b92acb44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77656149e4659"/>
  </p:sldMasterIdLst>
  <p:sldIdLst>
    <p:sldId xmlns:r="http://schemas.openxmlformats.org/officeDocument/2006/relationships" id="256" r:id="Ra7a0fdfca9d946b1"/>
    <p:sldId xmlns:r="http://schemas.openxmlformats.org/officeDocument/2006/relationships" id="257" r:id="Rc497724106ba4183"/>
    <p:sldId xmlns:r="http://schemas.openxmlformats.org/officeDocument/2006/relationships" id="258" r:id="Rc337eab4fa5f4510"/>
    <p:sldId xmlns:r="http://schemas.openxmlformats.org/officeDocument/2006/relationships" id="259" r:id="Rbef27ac833324927"/>
    <p:sldId xmlns:r="http://schemas.openxmlformats.org/officeDocument/2006/relationships" id="260" r:id="R9fc740ecd4ff48f4"/>
    <p:sldId xmlns:r="http://schemas.openxmlformats.org/officeDocument/2006/relationships" id="261" r:id="Rdcf0c68fc5164fa4"/>
    <p:sldId xmlns:r="http://schemas.openxmlformats.org/officeDocument/2006/relationships" id="262" r:id="R5ad7a8e3755d43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77656149e4659" /><Relationship Type="http://schemas.openxmlformats.org/officeDocument/2006/relationships/slide" Target="/ppt/slides/slide1.xml" Id="Ra7a0fdfca9d946b1" /><Relationship Type="http://schemas.openxmlformats.org/officeDocument/2006/relationships/slide" Target="/ppt/slides/slide2.xml" Id="Rc497724106ba4183" /><Relationship Type="http://schemas.openxmlformats.org/officeDocument/2006/relationships/slide" Target="/ppt/slides/slide3.xml" Id="Rc337eab4fa5f4510" /><Relationship Type="http://schemas.openxmlformats.org/officeDocument/2006/relationships/slide" Target="/ppt/slides/slide4.xml" Id="Rbef27ac833324927" /><Relationship Type="http://schemas.openxmlformats.org/officeDocument/2006/relationships/slide" Target="/ppt/slides/slide5.xml" Id="R9fc740ecd4ff48f4" /><Relationship Type="http://schemas.openxmlformats.org/officeDocument/2006/relationships/slide" Target="/ppt/slides/slide6.xml" Id="Rdcf0c68fc5164fa4" /><Relationship Type="http://schemas.openxmlformats.org/officeDocument/2006/relationships/slide" Target="/ppt/slides/slide7.xml" Id="R5ad7a8e3755d43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ffe8fc8c194e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b4932ac8b4636" /><Relationship Type="http://schemas.openxmlformats.org/officeDocument/2006/relationships/theme" Target="/ppt/slideMasters/theme/theme1.xml" Id="R33af4222228b40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b4932ac8b46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2c0a833134c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c11213c3441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f729f2ef443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a49108aea4b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ba7a6407940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f83d9dc0d40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e2c4059344b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23 848 337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33 901 221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