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76da145fe4d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e323affae4d67"/>
  </p:sldMasterIdLst>
  <p:sldIdLst>
    <p:sldId xmlns:r="http://schemas.openxmlformats.org/officeDocument/2006/relationships" id="256" r:id="R37c415a993c2404d"/>
    <p:sldId xmlns:r="http://schemas.openxmlformats.org/officeDocument/2006/relationships" id="257" r:id="R35eda8447b454d12"/>
    <p:sldId xmlns:r="http://schemas.openxmlformats.org/officeDocument/2006/relationships" id="258" r:id="R624fff12fcde49ca"/>
    <p:sldId xmlns:r="http://schemas.openxmlformats.org/officeDocument/2006/relationships" id="259" r:id="R8724832da8bb49b6"/>
    <p:sldId xmlns:r="http://schemas.openxmlformats.org/officeDocument/2006/relationships" id="260" r:id="R8727f648acee479b"/>
    <p:sldId xmlns:r="http://schemas.openxmlformats.org/officeDocument/2006/relationships" id="261" r:id="Rea8a83c93f0c4ab1"/>
    <p:sldId xmlns:r="http://schemas.openxmlformats.org/officeDocument/2006/relationships" id="262" r:id="Rc32624002f52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e323affae4d67" /><Relationship Type="http://schemas.openxmlformats.org/officeDocument/2006/relationships/slide" Target="/ppt/slides/slide1.xml" Id="R37c415a993c2404d" /><Relationship Type="http://schemas.openxmlformats.org/officeDocument/2006/relationships/slide" Target="/ppt/slides/slide2.xml" Id="R35eda8447b454d12" /><Relationship Type="http://schemas.openxmlformats.org/officeDocument/2006/relationships/slide" Target="/ppt/slides/slide3.xml" Id="R624fff12fcde49ca" /><Relationship Type="http://schemas.openxmlformats.org/officeDocument/2006/relationships/slide" Target="/ppt/slides/slide4.xml" Id="R8724832da8bb49b6" /><Relationship Type="http://schemas.openxmlformats.org/officeDocument/2006/relationships/slide" Target="/ppt/slides/slide5.xml" Id="R8727f648acee479b" /><Relationship Type="http://schemas.openxmlformats.org/officeDocument/2006/relationships/slide" Target="/ppt/slides/slide6.xml" Id="Rea8a83c93f0c4ab1" /><Relationship Type="http://schemas.openxmlformats.org/officeDocument/2006/relationships/slide" Target="/ppt/slides/slide7.xml" Id="Rc32624002f52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a90d00b52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76052805541ce" /><Relationship Type="http://schemas.openxmlformats.org/officeDocument/2006/relationships/theme" Target="/ppt/slideMasters/theme/theme1.xml" Id="R70d96000e1d1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76052805541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6be3db26d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33b2441ea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45f7ced274d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73733448940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45b59dfc947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cce8d9f7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0172e0d41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DYKK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DYKK AS ble etablert [år] og holder til i Torvastad.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996 720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JAN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 STEIN VEGARD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Storasundvegen 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4260 Torvastad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jan@karmoydykk.com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914 001 021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DYKK AS</a:t>
            </a:r>
          </a:p>
        </p:txBody>
      </p:sp>
    </p:spTree>
  </p:cSld>
  <p:clrMapOvr>
    <a:masterClrMapping xmlns:a="http://schemas.openxmlformats.org/drawingml/2006/main"/>
  </p:clrMapOvr>
</p:sld>
</file>