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518fefcdd04b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31b06e43414b0b"/>
  </p:sldMasterIdLst>
  <p:sldIdLst>
    <p:sldId xmlns:r="http://schemas.openxmlformats.org/officeDocument/2006/relationships" id="256" r:id="Rfa6655c887fc4ef1"/>
    <p:sldId xmlns:r="http://schemas.openxmlformats.org/officeDocument/2006/relationships" id="257" r:id="R67f9575d47b74895"/>
    <p:sldId xmlns:r="http://schemas.openxmlformats.org/officeDocument/2006/relationships" id="258" r:id="R44d039dd9e5f4dc5"/>
    <p:sldId xmlns:r="http://schemas.openxmlformats.org/officeDocument/2006/relationships" id="259" r:id="Re628a35be8fa445e"/>
    <p:sldId xmlns:r="http://schemas.openxmlformats.org/officeDocument/2006/relationships" id="260" r:id="R47fc270b70d04693"/>
    <p:sldId xmlns:r="http://schemas.openxmlformats.org/officeDocument/2006/relationships" id="261" r:id="R8531e9f08f274b91"/>
    <p:sldId xmlns:r="http://schemas.openxmlformats.org/officeDocument/2006/relationships" id="262" r:id="R3207065ef83641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31b06e43414b0b" /><Relationship Type="http://schemas.openxmlformats.org/officeDocument/2006/relationships/slide" Target="/ppt/slides/slide1.xml" Id="Rfa6655c887fc4ef1" /><Relationship Type="http://schemas.openxmlformats.org/officeDocument/2006/relationships/slide" Target="/ppt/slides/slide2.xml" Id="R67f9575d47b74895" /><Relationship Type="http://schemas.openxmlformats.org/officeDocument/2006/relationships/slide" Target="/ppt/slides/slide3.xml" Id="R44d039dd9e5f4dc5" /><Relationship Type="http://schemas.openxmlformats.org/officeDocument/2006/relationships/slide" Target="/ppt/slides/slide4.xml" Id="Re628a35be8fa445e" /><Relationship Type="http://schemas.openxmlformats.org/officeDocument/2006/relationships/slide" Target="/ppt/slides/slide5.xml" Id="R47fc270b70d04693" /><Relationship Type="http://schemas.openxmlformats.org/officeDocument/2006/relationships/slide" Target="/ppt/slides/slide6.xml" Id="R8531e9f08f274b91" /><Relationship Type="http://schemas.openxmlformats.org/officeDocument/2006/relationships/slide" Target="/ppt/slides/slide7.xml" Id="R3207065ef83641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bc839a0ffe4f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f166b8d64d4200" /><Relationship Type="http://schemas.openxmlformats.org/officeDocument/2006/relationships/theme" Target="/ppt/slideMasters/theme/theme1.xml" Id="R46255ee8dbe947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f166b8d64d42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ed08c4a431497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f54d6d9c144e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6c84491dc442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d61f8f903b42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9188fd4e5f42c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d74b1df7d34dc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e30133d4cd4b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BENKI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BENKI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BENKI AS ble etablert [år] og holder til i Lørenskog.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BENKI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BENKI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BENKI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56 315 834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8 440 159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6 776 077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9 481 215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22 820 106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BENKI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SAMA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BENKI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Skårerveien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1470 Lørenskog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914 043 921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BENKI AS</a:t>
            </a:r>
          </a:p>
        </p:txBody>
      </p:sp>
    </p:spTree>
  </p:cSld>
  <p:clrMapOvr>
    <a:masterClrMapping xmlns:a="http://schemas.openxmlformats.org/drawingml/2006/main"/>
  </p:clrMapOvr>
</p:sld>
</file>