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76fdb965a443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57d2e7ac2b4c14"/>
  </p:sldMasterIdLst>
  <p:sldIdLst>
    <p:sldId xmlns:r="http://schemas.openxmlformats.org/officeDocument/2006/relationships" id="256" r:id="R38e3018284bc427c"/>
    <p:sldId xmlns:r="http://schemas.openxmlformats.org/officeDocument/2006/relationships" id="257" r:id="R2f62f6fec95747c0"/>
    <p:sldId xmlns:r="http://schemas.openxmlformats.org/officeDocument/2006/relationships" id="258" r:id="R5cee1ed7118e4729"/>
    <p:sldId xmlns:r="http://schemas.openxmlformats.org/officeDocument/2006/relationships" id="259" r:id="R2cb270acf7ea4489"/>
    <p:sldId xmlns:r="http://schemas.openxmlformats.org/officeDocument/2006/relationships" id="260" r:id="R81d2bbcfb8194b98"/>
    <p:sldId xmlns:r="http://schemas.openxmlformats.org/officeDocument/2006/relationships" id="261" r:id="Rcc934de744424821"/>
    <p:sldId xmlns:r="http://schemas.openxmlformats.org/officeDocument/2006/relationships" id="262" r:id="R20a639d0b5c943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57d2e7ac2b4c14" /><Relationship Type="http://schemas.openxmlformats.org/officeDocument/2006/relationships/slide" Target="/ppt/slides/slide1.xml" Id="R38e3018284bc427c" /><Relationship Type="http://schemas.openxmlformats.org/officeDocument/2006/relationships/slide" Target="/ppt/slides/slide2.xml" Id="R2f62f6fec95747c0" /><Relationship Type="http://schemas.openxmlformats.org/officeDocument/2006/relationships/slide" Target="/ppt/slides/slide3.xml" Id="R5cee1ed7118e4729" /><Relationship Type="http://schemas.openxmlformats.org/officeDocument/2006/relationships/slide" Target="/ppt/slides/slide4.xml" Id="R2cb270acf7ea4489" /><Relationship Type="http://schemas.openxmlformats.org/officeDocument/2006/relationships/slide" Target="/ppt/slides/slide5.xml" Id="R81d2bbcfb8194b98" /><Relationship Type="http://schemas.openxmlformats.org/officeDocument/2006/relationships/slide" Target="/ppt/slides/slide6.xml" Id="Rcc934de744424821" /><Relationship Type="http://schemas.openxmlformats.org/officeDocument/2006/relationships/slide" Target="/ppt/slides/slide7.xml" Id="R20a639d0b5c943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5583db7cdd4a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9b352cec574910" /><Relationship Type="http://schemas.openxmlformats.org/officeDocument/2006/relationships/theme" Target="/ppt/slideMasters/theme/theme1.xml" Id="R3b68fc50660a46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9b352cec5749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033c7fb4fb45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4868b00414d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4200028aab4f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0aecff4d7241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776a42da5146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0da2be98fe48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a469c938e94b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DET FIKSER VI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FIKSER VI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DET FIKSER VI AS ble etablert [år] og holder til i Øvrebø.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FIKSER VI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FIKSER VI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FIKSER VI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1 305 593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1 953 944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FIKSER VI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SCHLEZINGER GERD FLATEBØ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SØRENSEN OLE STEINAR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FIKSER VI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Holtanvegen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4715 Øvrebø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gerd@schlezinger.com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914 091 721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FIKSER VI AS</a:t>
            </a:r>
          </a:p>
        </p:txBody>
      </p:sp>
    </p:spTree>
  </p:cSld>
  <p:clrMapOvr>
    <a:masterClrMapping xmlns:a="http://schemas.openxmlformats.org/drawingml/2006/main"/>
  </p:clrMapOvr>
</p:sld>
</file>