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85c7f9b49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46260ba2041dd"/>
  </p:sldMasterIdLst>
  <p:sldIdLst>
    <p:sldId xmlns:r="http://schemas.openxmlformats.org/officeDocument/2006/relationships" id="256" r:id="Rc31c04bc3a52450e"/>
    <p:sldId xmlns:r="http://schemas.openxmlformats.org/officeDocument/2006/relationships" id="257" r:id="R75ab6ab2fa454738"/>
    <p:sldId xmlns:r="http://schemas.openxmlformats.org/officeDocument/2006/relationships" id="258" r:id="R453de412365c4bf5"/>
    <p:sldId xmlns:r="http://schemas.openxmlformats.org/officeDocument/2006/relationships" id="259" r:id="Racb53c49b8ea49f5"/>
    <p:sldId xmlns:r="http://schemas.openxmlformats.org/officeDocument/2006/relationships" id="260" r:id="Rfa776451d76645d8"/>
    <p:sldId xmlns:r="http://schemas.openxmlformats.org/officeDocument/2006/relationships" id="261" r:id="R2af5b7fae7dd4701"/>
    <p:sldId xmlns:r="http://schemas.openxmlformats.org/officeDocument/2006/relationships" id="262" r:id="Ra861d3e06e8640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46260ba2041dd" /><Relationship Type="http://schemas.openxmlformats.org/officeDocument/2006/relationships/slide" Target="/ppt/slides/slide1.xml" Id="Rc31c04bc3a52450e" /><Relationship Type="http://schemas.openxmlformats.org/officeDocument/2006/relationships/slide" Target="/ppt/slides/slide2.xml" Id="R75ab6ab2fa454738" /><Relationship Type="http://schemas.openxmlformats.org/officeDocument/2006/relationships/slide" Target="/ppt/slides/slide3.xml" Id="R453de412365c4bf5" /><Relationship Type="http://schemas.openxmlformats.org/officeDocument/2006/relationships/slide" Target="/ppt/slides/slide4.xml" Id="Racb53c49b8ea49f5" /><Relationship Type="http://schemas.openxmlformats.org/officeDocument/2006/relationships/slide" Target="/ppt/slides/slide5.xml" Id="Rfa776451d76645d8" /><Relationship Type="http://schemas.openxmlformats.org/officeDocument/2006/relationships/slide" Target="/ppt/slides/slide6.xml" Id="R2af5b7fae7dd4701" /><Relationship Type="http://schemas.openxmlformats.org/officeDocument/2006/relationships/slide" Target="/ppt/slides/slide7.xml" Id="Ra861d3e06e8640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d08fc1693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df33e3381423e" /><Relationship Type="http://schemas.openxmlformats.org/officeDocument/2006/relationships/theme" Target="/ppt/slideMasters/theme/theme1.xml" Id="R3d9bf87cc2d44b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bdf33e338142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484f175648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600cc0025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0878a0559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bf71d658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c949804bc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f05d9517c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34244644242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