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2827c5330748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cb8b1941964a5c"/>
  </p:sldMasterIdLst>
  <p:sldIdLst>
    <p:sldId xmlns:r="http://schemas.openxmlformats.org/officeDocument/2006/relationships" id="256" r:id="R17f610c6721c49ce"/>
    <p:sldId xmlns:r="http://schemas.openxmlformats.org/officeDocument/2006/relationships" id="257" r:id="Ra860ec44731c41fb"/>
    <p:sldId xmlns:r="http://schemas.openxmlformats.org/officeDocument/2006/relationships" id="258" r:id="R6e16c1a347f643c8"/>
    <p:sldId xmlns:r="http://schemas.openxmlformats.org/officeDocument/2006/relationships" id="259" r:id="R83fdca4f92d44cd2"/>
    <p:sldId xmlns:r="http://schemas.openxmlformats.org/officeDocument/2006/relationships" id="260" r:id="R224cc28068eb4a93"/>
    <p:sldId xmlns:r="http://schemas.openxmlformats.org/officeDocument/2006/relationships" id="261" r:id="R632675d8c2664a97"/>
    <p:sldId xmlns:r="http://schemas.openxmlformats.org/officeDocument/2006/relationships" id="262" r:id="R9d189b2e7d4d49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cb8b1941964a5c" /><Relationship Type="http://schemas.openxmlformats.org/officeDocument/2006/relationships/slide" Target="/ppt/slides/slide1.xml" Id="R17f610c6721c49ce" /><Relationship Type="http://schemas.openxmlformats.org/officeDocument/2006/relationships/slide" Target="/ppt/slides/slide2.xml" Id="Ra860ec44731c41fb" /><Relationship Type="http://schemas.openxmlformats.org/officeDocument/2006/relationships/slide" Target="/ppt/slides/slide3.xml" Id="R6e16c1a347f643c8" /><Relationship Type="http://schemas.openxmlformats.org/officeDocument/2006/relationships/slide" Target="/ppt/slides/slide4.xml" Id="R83fdca4f92d44cd2" /><Relationship Type="http://schemas.openxmlformats.org/officeDocument/2006/relationships/slide" Target="/ppt/slides/slide5.xml" Id="R224cc28068eb4a93" /><Relationship Type="http://schemas.openxmlformats.org/officeDocument/2006/relationships/slide" Target="/ppt/slides/slide6.xml" Id="R632675d8c2664a97" /><Relationship Type="http://schemas.openxmlformats.org/officeDocument/2006/relationships/slide" Target="/ppt/slides/slide7.xml" Id="R9d189b2e7d4d49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3cc765be5a4c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99eeb2c2f4265" /><Relationship Type="http://schemas.openxmlformats.org/officeDocument/2006/relationships/theme" Target="/ppt/slideMasters/theme/theme1.xml" Id="Rd1b909d4a4724d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e99eeb2c2f42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546d673734a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61aa1591146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d6e55ed0447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7724238be48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cd4173a1944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79211557b43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922332de543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STALL CBL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 CBL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14 203 032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31 023 380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37 274 209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CAROLINE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Eilins vei 17A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914 205 379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STALL CBL AS</a:t>
            </a:r>
          </a:p>
        </p:txBody>
      </p:sp>
    </p:spTree>
  </p:cSld>
  <p:clrMapOvr>
    <a:masterClrMapping xmlns:a="http://schemas.openxmlformats.org/drawingml/2006/main"/>
  </p:clrMapOvr>
</p:sld>
</file>