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3d6cfd9ec544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9a8beefa574cf8"/>
  </p:sldMasterIdLst>
  <p:sldIdLst>
    <p:sldId xmlns:r="http://schemas.openxmlformats.org/officeDocument/2006/relationships" id="256" r:id="R2546403ce5814d6d"/>
    <p:sldId xmlns:r="http://schemas.openxmlformats.org/officeDocument/2006/relationships" id="257" r:id="Rd4baf1f27e034874"/>
    <p:sldId xmlns:r="http://schemas.openxmlformats.org/officeDocument/2006/relationships" id="258" r:id="R0e002e17396246ce"/>
    <p:sldId xmlns:r="http://schemas.openxmlformats.org/officeDocument/2006/relationships" id="259" r:id="R1e585cf91ce74df4"/>
    <p:sldId xmlns:r="http://schemas.openxmlformats.org/officeDocument/2006/relationships" id="260" r:id="R12692abf38f34494"/>
    <p:sldId xmlns:r="http://schemas.openxmlformats.org/officeDocument/2006/relationships" id="261" r:id="Ra566737c81054b4d"/>
    <p:sldId xmlns:r="http://schemas.openxmlformats.org/officeDocument/2006/relationships" id="262" r:id="Rd66e2bd43c694d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9a8beefa574cf8" /><Relationship Type="http://schemas.openxmlformats.org/officeDocument/2006/relationships/slide" Target="/ppt/slides/slide1.xml" Id="R2546403ce5814d6d" /><Relationship Type="http://schemas.openxmlformats.org/officeDocument/2006/relationships/slide" Target="/ppt/slides/slide2.xml" Id="Rd4baf1f27e034874" /><Relationship Type="http://schemas.openxmlformats.org/officeDocument/2006/relationships/slide" Target="/ppt/slides/slide3.xml" Id="R0e002e17396246ce" /><Relationship Type="http://schemas.openxmlformats.org/officeDocument/2006/relationships/slide" Target="/ppt/slides/slide4.xml" Id="R1e585cf91ce74df4" /><Relationship Type="http://schemas.openxmlformats.org/officeDocument/2006/relationships/slide" Target="/ppt/slides/slide5.xml" Id="R12692abf38f34494" /><Relationship Type="http://schemas.openxmlformats.org/officeDocument/2006/relationships/slide" Target="/ppt/slides/slide6.xml" Id="Ra566737c81054b4d" /><Relationship Type="http://schemas.openxmlformats.org/officeDocument/2006/relationships/slide" Target="/ppt/slides/slide7.xml" Id="Rd66e2bd43c694d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89837375941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855f7893c4395" /><Relationship Type="http://schemas.openxmlformats.org/officeDocument/2006/relationships/theme" Target="/ppt/slideMasters/theme/theme1.xml" Id="R07a09e977f5e43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b855f7893c43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80b9015ef49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7c8edc2b647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3c4b19d7144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f4fbdc6ca45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b65d9561f42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c1da01b274c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e4da6011d4a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PREMIUM MARITIME FUND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PREMIUM MARITIME FUND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−3 677 156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17 298 021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3 756 087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3 861 047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 AS TUDOR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INVEST AS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CLIPPER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914 218 985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