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25834aaf7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8ace4c1c1c463d"/>
  </p:sldMasterIdLst>
  <p:sldIdLst>
    <p:sldId xmlns:r="http://schemas.openxmlformats.org/officeDocument/2006/relationships" id="256" r:id="Rdc3d7baf4bc448fc"/>
    <p:sldId xmlns:r="http://schemas.openxmlformats.org/officeDocument/2006/relationships" id="257" r:id="Rb70f5a75a8f248d3"/>
    <p:sldId xmlns:r="http://schemas.openxmlformats.org/officeDocument/2006/relationships" id="258" r:id="Rdd63bfd97af045b1"/>
    <p:sldId xmlns:r="http://schemas.openxmlformats.org/officeDocument/2006/relationships" id="259" r:id="Rfc541ef974924bda"/>
    <p:sldId xmlns:r="http://schemas.openxmlformats.org/officeDocument/2006/relationships" id="260" r:id="R7238ac6865144468"/>
    <p:sldId xmlns:r="http://schemas.openxmlformats.org/officeDocument/2006/relationships" id="261" r:id="Rb42742b605a944b6"/>
    <p:sldId xmlns:r="http://schemas.openxmlformats.org/officeDocument/2006/relationships" id="262" r:id="Ra110828ca04e41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ace4c1c1c463d" /><Relationship Type="http://schemas.openxmlformats.org/officeDocument/2006/relationships/slide" Target="/ppt/slides/slide1.xml" Id="Rdc3d7baf4bc448fc" /><Relationship Type="http://schemas.openxmlformats.org/officeDocument/2006/relationships/slide" Target="/ppt/slides/slide2.xml" Id="Rb70f5a75a8f248d3" /><Relationship Type="http://schemas.openxmlformats.org/officeDocument/2006/relationships/slide" Target="/ppt/slides/slide3.xml" Id="Rdd63bfd97af045b1" /><Relationship Type="http://schemas.openxmlformats.org/officeDocument/2006/relationships/slide" Target="/ppt/slides/slide4.xml" Id="Rfc541ef974924bda" /><Relationship Type="http://schemas.openxmlformats.org/officeDocument/2006/relationships/slide" Target="/ppt/slides/slide5.xml" Id="R7238ac6865144468" /><Relationship Type="http://schemas.openxmlformats.org/officeDocument/2006/relationships/slide" Target="/ppt/slides/slide6.xml" Id="Rb42742b605a944b6" /><Relationship Type="http://schemas.openxmlformats.org/officeDocument/2006/relationships/slide" Target="/ppt/slides/slide7.xml" Id="Ra110828ca04e41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f98c5a999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502c4e4fd4752" /><Relationship Type="http://schemas.openxmlformats.org/officeDocument/2006/relationships/theme" Target="/ppt/slideMasters/theme/theme1.xml" Id="R71497209c43847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502c4e4fd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6aa850cc5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96bcba7e6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f9001c74e4c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2f7c46554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d16f6351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16f7c4faa4e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e04f208ec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DIGITALL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15 135 792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3 583 083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Solbråveien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68 77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www.digitall.no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914 286 409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