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75f7bfd49b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024dc15b0448b"/>
  </p:sldMasterIdLst>
  <p:sldIdLst>
    <p:sldId xmlns:r="http://schemas.openxmlformats.org/officeDocument/2006/relationships" id="256" r:id="Rc73ab309333143cf"/>
    <p:sldId xmlns:r="http://schemas.openxmlformats.org/officeDocument/2006/relationships" id="257" r:id="R848582e256f645cb"/>
    <p:sldId xmlns:r="http://schemas.openxmlformats.org/officeDocument/2006/relationships" id="258" r:id="R26f278ad90db4106"/>
    <p:sldId xmlns:r="http://schemas.openxmlformats.org/officeDocument/2006/relationships" id="259" r:id="R9df29b05d0224454"/>
    <p:sldId xmlns:r="http://schemas.openxmlformats.org/officeDocument/2006/relationships" id="260" r:id="Re4fca7290ca0494a"/>
    <p:sldId xmlns:r="http://schemas.openxmlformats.org/officeDocument/2006/relationships" id="261" r:id="R173e8f77b50c4adb"/>
    <p:sldId xmlns:r="http://schemas.openxmlformats.org/officeDocument/2006/relationships" id="262" r:id="R4e3a6fe27045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024dc15b0448b" /><Relationship Type="http://schemas.openxmlformats.org/officeDocument/2006/relationships/slide" Target="/ppt/slides/slide1.xml" Id="Rc73ab309333143cf" /><Relationship Type="http://schemas.openxmlformats.org/officeDocument/2006/relationships/slide" Target="/ppt/slides/slide2.xml" Id="R848582e256f645cb" /><Relationship Type="http://schemas.openxmlformats.org/officeDocument/2006/relationships/slide" Target="/ppt/slides/slide3.xml" Id="R26f278ad90db4106" /><Relationship Type="http://schemas.openxmlformats.org/officeDocument/2006/relationships/slide" Target="/ppt/slides/slide4.xml" Id="R9df29b05d0224454" /><Relationship Type="http://schemas.openxmlformats.org/officeDocument/2006/relationships/slide" Target="/ppt/slides/slide5.xml" Id="Re4fca7290ca0494a" /><Relationship Type="http://schemas.openxmlformats.org/officeDocument/2006/relationships/slide" Target="/ppt/slides/slide6.xml" Id="R173e8f77b50c4adb" /><Relationship Type="http://schemas.openxmlformats.org/officeDocument/2006/relationships/slide" Target="/ppt/slides/slide7.xml" Id="R4e3a6fe27045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2ea9171ab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2d7bbfdc34b67" /><Relationship Type="http://schemas.openxmlformats.org/officeDocument/2006/relationships/theme" Target="/ppt/slideMasters/theme/theme1.xml" Id="R870e3e3f9bf94c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2d7bbfdc3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6da270e9a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24ce556d2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13d33f59b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971b0fae9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4223cb2194c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7c7ae643446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faa252db1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193 796 705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3 666 601 551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3 971 936 925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BLYSTAD ANETTE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914 326 613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