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74242ee52a4d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b53133f4ad4fd4"/>
  </p:sldMasterIdLst>
  <p:sldIdLst>
    <p:sldId xmlns:r="http://schemas.openxmlformats.org/officeDocument/2006/relationships" id="256" r:id="R63af0b4e33394678"/>
    <p:sldId xmlns:r="http://schemas.openxmlformats.org/officeDocument/2006/relationships" id="257" r:id="R1e8bd5d81f194579"/>
    <p:sldId xmlns:r="http://schemas.openxmlformats.org/officeDocument/2006/relationships" id="258" r:id="R2ad8ef9b260e414d"/>
    <p:sldId xmlns:r="http://schemas.openxmlformats.org/officeDocument/2006/relationships" id="259" r:id="Rbc9e342dfa8e4ba5"/>
    <p:sldId xmlns:r="http://schemas.openxmlformats.org/officeDocument/2006/relationships" id="260" r:id="R9e1b0cb23b1a4a89"/>
    <p:sldId xmlns:r="http://schemas.openxmlformats.org/officeDocument/2006/relationships" id="261" r:id="R4026ff3c366846bd"/>
    <p:sldId xmlns:r="http://schemas.openxmlformats.org/officeDocument/2006/relationships" id="262" r:id="R79c317e5bece46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b53133f4ad4fd4" /><Relationship Type="http://schemas.openxmlformats.org/officeDocument/2006/relationships/slide" Target="/ppt/slides/slide1.xml" Id="R63af0b4e33394678" /><Relationship Type="http://schemas.openxmlformats.org/officeDocument/2006/relationships/slide" Target="/ppt/slides/slide2.xml" Id="R1e8bd5d81f194579" /><Relationship Type="http://schemas.openxmlformats.org/officeDocument/2006/relationships/slide" Target="/ppt/slides/slide3.xml" Id="R2ad8ef9b260e414d" /><Relationship Type="http://schemas.openxmlformats.org/officeDocument/2006/relationships/slide" Target="/ppt/slides/slide4.xml" Id="Rbc9e342dfa8e4ba5" /><Relationship Type="http://schemas.openxmlformats.org/officeDocument/2006/relationships/slide" Target="/ppt/slides/slide5.xml" Id="R9e1b0cb23b1a4a89" /><Relationship Type="http://schemas.openxmlformats.org/officeDocument/2006/relationships/slide" Target="/ppt/slides/slide6.xml" Id="R4026ff3c366846bd" /><Relationship Type="http://schemas.openxmlformats.org/officeDocument/2006/relationships/slide" Target="/ppt/slides/slide7.xml" Id="R79c317e5bece46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7f1dbe74a4d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75515890994658" /><Relationship Type="http://schemas.openxmlformats.org/officeDocument/2006/relationships/theme" Target="/ppt/slideMasters/theme/theme1.xml" Id="R239c9966ad0049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755158909946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7de3b7cf194f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2e60af39140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0cdd7008c4d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d1adff0e749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2e8f76ebf4f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29e094c7644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282ad81b84a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FOREGONE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FOREGONE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FOREGONE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FOREGONE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FOREGONE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FOREGONE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74 183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4 357 271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4 459 703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FOREGONE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HOLAND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FOREGONE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Holand, Øvre Smedstadvei 12D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914 545 196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FOREGONE INVEST AS</a:t>
            </a:r>
          </a:p>
        </p:txBody>
      </p:sp>
    </p:spTree>
  </p:cSld>
  <p:clrMapOvr>
    <a:masterClrMapping xmlns:a="http://schemas.openxmlformats.org/drawingml/2006/main"/>
  </p:clrMapOvr>
</p:sld>
</file>