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328c4d8cfe48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9bab65fcfe4bc4"/>
  </p:sldMasterIdLst>
  <p:sldIdLst>
    <p:sldId xmlns:r="http://schemas.openxmlformats.org/officeDocument/2006/relationships" id="256" r:id="Ra094f5a3463041f1"/>
    <p:sldId xmlns:r="http://schemas.openxmlformats.org/officeDocument/2006/relationships" id="257" r:id="Rf7d9bd8cfd6840d0"/>
    <p:sldId xmlns:r="http://schemas.openxmlformats.org/officeDocument/2006/relationships" id="258" r:id="R83564aabb2374c71"/>
    <p:sldId xmlns:r="http://schemas.openxmlformats.org/officeDocument/2006/relationships" id="259" r:id="Re96718fe22c049c0"/>
    <p:sldId xmlns:r="http://schemas.openxmlformats.org/officeDocument/2006/relationships" id="260" r:id="R3a2e3373951d4629"/>
    <p:sldId xmlns:r="http://schemas.openxmlformats.org/officeDocument/2006/relationships" id="261" r:id="R114c266843584763"/>
    <p:sldId xmlns:r="http://schemas.openxmlformats.org/officeDocument/2006/relationships" id="262" r:id="R5fd1769c21834b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9bab65fcfe4bc4" /><Relationship Type="http://schemas.openxmlformats.org/officeDocument/2006/relationships/slide" Target="/ppt/slides/slide1.xml" Id="Ra094f5a3463041f1" /><Relationship Type="http://schemas.openxmlformats.org/officeDocument/2006/relationships/slide" Target="/ppt/slides/slide2.xml" Id="Rf7d9bd8cfd6840d0" /><Relationship Type="http://schemas.openxmlformats.org/officeDocument/2006/relationships/slide" Target="/ppt/slides/slide3.xml" Id="R83564aabb2374c71" /><Relationship Type="http://schemas.openxmlformats.org/officeDocument/2006/relationships/slide" Target="/ppt/slides/slide4.xml" Id="Re96718fe22c049c0" /><Relationship Type="http://schemas.openxmlformats.org/officeDocument/2006/relationships/slide" Target="/ppt/slides/slide5.xml" Id="R3a2e3373951d4629" /><Relationship Type="http://schemas.openxmlformats.org/officeDocument/2006/relationships/slide" Target="/ppt/slides/slide6.xml" Id="R114c266843584763" /><Relationship Type="http://schemas.openxmlformats.org/officeDocument/2006/relationships/slide" Target="/ppt/slides/slide7.xml" Id="R5fd1769c21834b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bdbf4d0db41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a68fe1a7745bc" /><Relationship Type="http://schemas.openxmlformats.org/officeDocument/2006/relationships/theme" Target="/ppt/slideMasters/theme/theme1.xml" Id="R6f12e1d5d71f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ca68fe1a7745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9db31739142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abe2867e845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03f5a71ca4a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fa7b005cb4c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06ab56db94f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4d1edd95641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e01e0345142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LJH INVEST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LJH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LJH INVEST 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LJH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LJH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LJH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34 872 815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48 940 109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59 771 273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LJH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LINE CATHRINE J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LJH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Skådalsveien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914 621 739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LJH INVEST I AS</a:t>
            </a:r>
          </a:p>
        </p:txBody>
      </p:sp>
    </p:spTree>
  </p:cSld>
  <p:clrMapOvr>
    <a:masterClrMapping xmlns:a="http://schemas.openxmlformats.org/drawingml/2006/main"/>
  </p:clrMapOvr>
</p:sld>
</file>