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3aed217a3154d7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fecf15f000046ff"/>
  </p:sldMasterIdLst>
  <p:sldIdLst>
    <p:sldId xmlns:r="http://schemas.openxmlformats.org/officeDocument/2006/relationships" id="256" r:id="R046684fdbe594f62"/>
    <p:sldId xmlns:r="http://schemas.openxmlformats.org/officeDocument/2006/relationships" id="257" r:id="Rf69c45fe401c4af7"/>
    <p:sldId xmlns:r="http://schemas.openxmlformats.org/officeDocument/2006/relationships" id="258" r:id="R67edd09c4f3646d5"/>
    <p:sldId xmlns:r="http://schemas.openxmlformats.org/officeDocument/2006/relationships" id="259" r:id="R4d32d5cc65b2432a"/>
    <p:sldId xmlns:r="http://schemas.openxmlformats.org/officeDocument/2006/relationships" id="260" r:id="Rb55255b5b84d4483"/>
    <p:sldId xmlns:r="http://schemas.openxmlformats.org/officeDocument/2006/relationships" id="261" r:id="R200c339b221d431b"/>
    <p:sldId xmlns:r="http://schemas.openxmlformats.org/officeDocument/2006/relationships" id="262" r:id="Rfe13a1a7e8504ad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fecf15f000046ff" /><Relationship Type="http://schemas.openxmlformats.org/officeDocument/2006/relationships/slide" Target="/ppt/slides/slide1.xml" Id="R046684fdbe594f62" /><Relationship Type="http://schemas.openxmlformats.org/officeDocument/2006/relationships/slide" Target="/ppt/slides/slide2.xml" Id="Rf69c45fe401c4af7" /><Relationship Type="http://schemas.openxmlformats.org/officeDocument/2006/relationships/slide" Target="/ppt/slides/slide3.xml" Id="R67edd09c4f3646d5" /><Relationship Type="http://schemas.openxmlformats.org/officeDocument/2006/relationships/slide" Target="/ppt/slides/slide4.xml" Id="R4d32d5cc65b2432a" /><Relationship Type="http://schemas.openxmlformats.org/officeDocument/2006/relationships/slide" Target="/ppt/slides/slide5.xml" Id="Rb55255b5b84d4483" /><Relationship Type="http://schemas.openxmlformats.org/officeDocument/2006/relationships/slide" Target="/ppt/slides/slide6.xml" Id="R200c339b221d431b" /><Relationship Type="http://schemas.openxmlformats.org/officeDocument/2006/relationships/slide" Target="/ppt/slides/slide7.xml" Id="Rfe13a1a7e8504ad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67bac73ed954a4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b24ef195894b23" /><Relationship Type="http://schemas.openxmlformats.org/officeDocument/2006/relationships/theme" Target="/ppt/slideMasters/theme/theme1.xml" Id="Re56dfff236c7431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6b24ef195894b2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1f4e0bf9f94f1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9fc7c228df445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390351d7dc415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3c50910da04ff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51a139acb14d6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768f9275814d8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47e04cbe10415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VELOX ELECTRO NORDICS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VELOX ELECTRO NORDICS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VELOX ELECTRO NORDICS AS ble etablert [år] og holder til i Grimstad.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VELOX ELECTRO NORDICS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VELOX ELECTRO NORDICS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VELOX ELECTRO NORDICS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430 055 271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14 297 459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11 105 813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20 612 930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157 408 613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VELOX ELECTRO NORDICS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G.T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VELOX ELECTRO NORDICS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Østerskogen 59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4879 Grimstad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914 719 313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VELOX ELECTRO NORDICS AS</a:t>
            </a:r>
          </a:p>
        </p:txBody>
      </p:sp>
    </p:spTree>
  </p:cSld>
  <p:clrMapOvr>
    <a:masterClrMapping xmlns:a="http://schemas.openxmlformats.org/drawingml/2006/main"/>
  </p:clrMapOvr>
</p:sld>
</file>