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14eb77fd142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6e0ca94ab14243"/>
  </p:sldMasterIdLst>
  <p:sldIdLst>
    <p:sldId xmlns:r="http://schemas.openxmlformats.org/officeDocument/2006/relationships" id="256" r:id="Rd047594eaf274b43"/>
    <p:sldId xmlns:r="http://schemas.openxmlformats.org/officeDocument/2006/relationships" id="257" r:id="R53d73f638a9740df"/>
    <p:sldId xmlns:r="http://schemas.openxmlformats.org/officeDocument/2006/relationships" id="258" r:id="R04050cf42ebd478d"/>
    <p:sldId xmlns:r="http://schemas.openxmlformats.org/officeDocument/2006/relationships" id="259" r:id="Rb9079a5a8a19435b"/>
    <p:sldId xmlns:r="http://schemas.openxmlformats.org/officeDocument/2006/relationships" id="260" r:id="Rb3966cb8baba4d81"/>
    <p:sldId xmlns:r="http://schemas.openxmlformats.org/officeDocument/2006/relationships" id="261" r:id="R6168e7b335f94625"/>
    <p:sldId xmlns:r="http://schemas.openxmlformats.org/officeDocument/2006/relationships" id="262" r:id="R49bf2eeee21d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e0ca94ab14243" /><Relationship Type="http://schemas.openxmlformats.org/officeDocument/2006/relationships/slide" Target="/ppt/slides/slide1.xml" Id="Rd047594eaf274b43" /><Relationship Type="http://schemas.openxmlformats.org/officeDocument/2006/relationships/slide" Target="/ppt/slides/slide2.xml" Id="R53d73f638a9740df" /><Relationship Type="http://schemas.openxmlformats.org/officeDocument/2006/relationships/slide" Target="/ppt/slides/slide3.xml" Id="R04050cf42ebd478d" /><Relationship Type="http://schemas.openxmlformats.org/officeDocument/2006/relationships/slide" Target="/ppt/slides/slide4.xml" Id="Rb9079a5a8a19435b" /><Relationship Type="http://schemas.openxmlformats.org/officeDocument/2006/relationships/slide" Target="/ppt/slides/slide5.xml" Id="Rb3966cb8baba4d81" /><Relationship Type="http://schemas.openxmlformats.org/officeDocument/2006/relationships/slide" Target="/ppt/slides/slide6.xml" Id="R6168e7b335f94625" /><Relationship Type="http://schemas.openxmlformats.org/officeDocument/2006/relationships/slide" Target="/ppt/slides/slide7.xml" Id="R49bf2eeee21d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98374bcc24d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14773fee44f38" /><Relationship Type="http://schemas.openxmlformats.org/officeDocument/2006/relationships/theme" Target="/ppt/slideMasters/theme/theme1.xml" Id="Rc1f2455b7ea140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314773fee44f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cf956b038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13d0a524a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053c3309d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df141947442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59257f01a44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b9ee3495946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fcd29c994e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TOMLAR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MONCLAIR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Monclair Larsen, Kristtornvegen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