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c5aa25acc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cefce3e7e94423"/>
  </p:sldMasterIdLst>
  <p:sldIdLst>
    <p:sldId xmlns:r="http://schemas.openxmlformats.org/officeDocument/2006/relationships" id="256" r:id="R2af6a91708884d0d"/>
    <p:sldId xmlns:r="http://schemas.openxmlformats.org/officeDocument/2006/relationships" id="257" r:id="Rff0dfbe023f947e5"/>
    <p:sldId xmlns:r="http://schemas.openxmlformats.org/officeDocument/2006/relationships" id="258" r:id="R3e0988a97c1b4410"/>
    <p:sldId xmlns:r="http://schemas.openxmlformats.org/officeDocument/2006/relationships" id="259" r:id="Rd8401a503daf43de"/>
    <p:sldId xmlns:r="http://schemas.openxmlformats.org/officeDocument/2006/relationships" id="260" r:id="Rb5f0927f72e047c9"/>
    <p:sldId xmlns:r="http://schemas.openxmlformats.org/officeDocument/2006/relationships" id="261" r:id="Rcc8fd49d59094f05"/>
    <p:sldId xmlns:r="http://schemas.openxmlformats.org/officeDocument/2006/relationships" id="262" r:id="R014e26ed14f345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efce3e7e94423" /><Relationship Type="http://schemas.openxmlformats.org/officeDocument/2006/relationships/slide" Target="/ppt/slides/slide1.xml" Id="R2af6a91708884d0d" /><Relationship Type="http://schemas.openxmlformats.org/officeDocument/2006/relationships/slide" Target="/ppt/slides/slide2.xml" Id="Rff0dfbe023f947e5" /><Relationship Type="http://schemas.openxmlformats.org/officeDocument/2006/relationships/slide" Target="/ppt/slides/slide3.xml" Id="R3e0988a97c1b4410" /><Relationship Type="http://schemas.openxmlformats.org/officeDocument/2006/relationships/slide" Target="/ppt/slides/slide4.xml" Id="Rd8401a503daf43de" /><Relationship Type="http://schemas.openxmlformats.org/officeDocument/2006/relationships/slide" Target="/ppt/slides/slide5.xml" Id="Rb5f0927f72e047c9" /><Relationship Type="http://schemas.openxmlformats.org/officeDocument/2006/relationships/slide" Target="/ppt/slides/slide6.xml" Id="Rcc8fd49d59094f05" /><Relationship Type="http://schemas.openxmlformats.org/officeDocument/2006/relationships/slide" Target="/ppt/slides/slide7.xml" Id="R014e26ed14f345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57e3c9403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86b848f774eaa" /><Relationship Type="http://schemas.openxmlformats.org/officeDocument/2006/relationships/theme" Target="/ppt/slideMasters/theme/theme1.xml" Id="R56cce53bc92b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86b848f774e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9c54dbcc54a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7f8928aa94a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44f59c6e3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595897188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fb7603f0d4e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21e2dd97045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e769b695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KLUNGTVEIT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KLUNGTVEIT MASKIN AS ble etablert [år] og holder til i 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484 396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381 477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2 597 737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KVITEBJØRNVEGEN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Kvitebjørnvegen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4230 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sigve@klungtveitmaskin.no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914 735 882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KLUNGTVEIT MASKIN AS</a:t>
            </a:r>
          </a:p>
        </p:txBody>
      </p:sp>
    </p:spTree>
  </p:cSld>
  <p:clrMapOvr>
    <a:masterClrMapping xmlns:a="http://schemas.openxmlformats.org/drawingml/2006/main"/>
  </p:clrMapOvr>
</p:sld>
</file>