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ef5e39832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1f7e641070451e"/>
  </p:sldMasterIdLst>
  <p:sldIdLst>
    <p:sldId xmlns:r="http://schemas.openxmlformats.org/officeDocument/2006/relationships" id="256" r:id="R738bcdb778a34a28"/>
    <p:sldId xmlns:r="http://schemas.openxmlformats.org/officeDocument/2006/relationships" id="257" r:id="R79d2c04ad4d7427b"/>
    <p:sldId xmlns:r="http://schemas.openxmlformats.org/officeDocument/2006/relationships" id="258" r:id="R126c6b4d1e854a82"/>
    <p:sldId xmlns:r="http://schemas.openxmlformats.org/officeDocument/2006/relationships" id="259" r:id="R531ee1c2816c4bab"/>
    <p:sldId xmlns:r="http://schemas.openxmlformats.org/officeDocument/2006/relationships" id="260" r:id="R1e9987fd14994569"/>
    <p:sldId xmlns:r="http://schemas.openxmlformats.org/officeDocument/2006/relationships" id="261" r:id="Rb804fcff6293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f7e641070451e" /><Relationship Type="http://schemas.openxmlformats.org/officeDocument/2006/relationships/slide" Target="/ppt/slides/slide1.xml" Id="R738bcdb778a34a28" /><Relationship Type="http://schemas.openxmlformats.org/officeDocument/2006/relationships/slide" Target="/ppt/slides/slide2.xml" Id="R79d2c04ad4d7427b" /><Relationship Type="http://schemas.openxmlformats.org/officeDocument/2006/relationships/slide" Target="/ppt/slides/slide3.xml" Id="R126c6b4d1e854a82" /><Relationship Type="http://schemas.openxmlformats.org/officeDocument/2006/relationships/slide" Target="/ppt/slides/slide4.xml" Id="R531ee1c2816c4bab" /><Relationship Type="http://schemas.openxmlformats.org/officeDocument/2006/relationships/slide" Target="/ppt/slides/slide5.xml" Id="R1e9987fd14994569" /><Relationship Type="http://schemas.openxmlformats.org/officeDocument/2006/relationships/slide" Target="/ppt/slides/slide6.xml" Id="Rb804fcff6293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9de203c65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0b9c37354a5e" /><Relationship Type="http://schemas.openxmlformats.org/officeDocument/2006/relationships/theme" Target="/ppt/slideMasters/theme/theme1.xml" Id="Red2ef774eb734f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d0b9c37354a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84a7865504d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bbd7359bd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064f976ed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cdaaf50f94c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5c9336d32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81201721145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