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f5151b516f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df8d94f9248af"/>
  </p:sldMasterIdLst>
  <p:sldIdLst>
    <p:sldId xmlns:r="http://schemas.openxmlformats.org/officeDocument/2006/relationships" id="256" r:id="R1e765e33127f4753"/>
    <p:sldId xmlns:r="http://schemas.openxmlformats.org/officeDocument/2006/relationships" id="257" r:id="Raf0809ad666e458a"/>
    <p:sldId xmlns:r="http://schemas.openxmlformats.org/officeDocument/2006/relationships" id="258" r:id="R607a568393ef4f96"/>
    <p:sldId xmlns:r="http://schemas.openxmlformats.org/officeDocument/2006/relationships" id="259" r:id="Rc2b6fefc7e474ae9"/>
    <p:sldId xmlns:r="http://schemas.openxmlformats.org/officeDocument/2006/relationships" id="260" r:id="Rc76f7903e2734927"/>
    <p:sldId xmlns:r="http://schemas.openxmlformats.org/officeDocument/2006/relationships" id="261" r:id="Rdcabe8fa56104b53"/>
    <p:sldId xmlns:r="http://schemas.openxmlformats.org/officeDocument/2006/relationships" id="262" r:id="R68434b84971d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df8d94f9248af" /><Relationship Type="http://schemas.openxmlformats.org/officeDocument/2006/relationships/slide" Target="/ppt/slides/slide1.xml" Id="R1e765e33127f4753" /><Relationship Type="http://schemas.openxmlformats.org/officeDocument/2006/relationships/slide" Target="/ppt/slides/slide2.xml" Id="Raf0809ad666e458a" /><Relationship Type="http://schemas.openxmlformats.org/officeDocument/2006/relationships/slide" Target="/ppt/slides/slide3.xml" Id="R607a568393ef4f96" /><Relationship Type="http://schemas.openxmlformats.org/officeDocument/2006/relationships/slide" Target="/ppt/slides/slide4.xml" Id="Rc2b6fefc7e474ae9" /><Relationship Type="http://schemas.openxmlformats.org/officeDocument/2006/relationships/slide" Target="/ppt/slides/slide5.xml" Id="Rc76f7903e2734927" /><Relationship Type="http://schemas.openxmlformats.org/officeDocument/2006/relationships/slide" Target="/ppt/slides/slide6.xml" Id="Rdcabe8fa56104b53" /><Relationship Type="http://schemas.openxmlformats.org/officeDocument/2006/relationships/slide" Target="/ppt/slides/slide7.xml" Id="R68434b84971d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c87cb459a4b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18549d91549a7" /><Relationship Type="http://schemas.openxmlformats.org/officeDocument/2006/relationships/theme" Target="/ppt/slideMasters/theme/theme1.xml" Id="R68b923835c24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18549d915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db5afd659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dc195feab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0a48a7184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1e7f4378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1187a4ff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d7e2f72ff44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5e81bce98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