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8d19306dd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82423ab0bc4e3e"/>
  </p:sldMasterIdLst>
  <p:sldIdLst>
    <p:sldId xmlns:r="http://schemas.openxmlformats.org/officeDocument/2006/relationships" id="256" r:id="R62fced0d13f246d2"/>
    <p:sldId xmlns:r="http://schemas.openxmlformats.org/officeDocument/2006/relationships" id="257" r:id="R09f08540bdf04249"/>
    <p:sldId xmlns:r="http://schemas.openxmlformats.org/officeDocument/2006/relationships" id="258" r:id="R69c441b34e02470a"/>
    <p:sldId xmlns:r="http://schemas.openxmlformats.org/officeDocument/2006/relationships" id="259" r:id="R9b3325d70d184b9d"/>
    <p:sldId xmlns:r="http://schemas.openxmlformats.org/officeDocument/2006/relationships" id="260" r:id="R527c419586fa4c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2423ab0bc4e3e" /><Relationship Type="http://schemas.openxmlformats.org/officeDocument/2006/relationships/slide" Target="/ppt/slides/slide1.xml" Id="R62fced0d13f246d2" /><Relationship Type="http://schemas.openxmlformats.org/officeDocument/2006/relationships/slide" Target="/ppt/slides/slide2.xml" Id="R09f08540bdf04249" /><Relationship Type="http://schemas.openxmlformats.org/officeDocument/2006/relationships/slide" Target="/ppt/slides/slide3.xml" Id="R69c441b34e02470a" /><Relationship Type="http://schemas.openxmlformats.org/officeDocument/2006/relationships/slide" Target="/ppt/slides/slide4.xml" Id="R9b3325d70d184b9d" /><Relationship Type="http://schemas.openxmlformats.org/officeDocument/2006/relationships/slide" Target="/ppt/slides/slide5.xml" Id="R527c419586fa4c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731e257814b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ba546ee734003" /><Relationship Type="http://schemas.openxmlformats.org/officeDocument/2006/relationships/theme" Target="/ppt/slideMasters/theme/theme1.xml" Id="R370bf4ef0f5a4d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6ba546ee73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aaeb89a634a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d7e62fd2949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36028c0e640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29649ec5d4d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d97ed4ef7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STAFFING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STAFFING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