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bf37317ede42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717da6c84f4f22"/>
  </p:sldMasterIdLst>
  <p:sldIdLst>
    <p:sldId xmlns:r="http://schemas.openxmlformats.org/officeDocument/2006/relationships" id="256" r:id="Rdac13cf0dcfe4f97"/>
    <p:sldId xmlns:r="http://schemas.openxmlformats.org/officeDocument/2006/relationships" id="257" r:id="Re705fa0a65874c94"/>
    <p:sldId xmlns:r="http://schemas.openxmlformats.org/officeDocument/2006/relationships" id="258" r:id="Ra609b7b920144083"/>
    <p:sldId xmlns:r="http://schemas.openxmlformats.org/officeDocument/2006/relationships" id="259" r:id="R26c10688d5da49fd"/>
    <p:sldId xmlns:r="http://schemas.openxmlformats.org/officeDocument/2006/relationships" id="260" r:id="R4aa996d305534e48"/>
    <p:sldId xmlns:r="http://schemas.openxmlformats.org/officeDocument/2006/relationships" id="261" r:id="R6ae52451ca274843"/>
    <p:sldId xmlns:r="http://schemas.openxmlformats.org/officeDocument/2006/relationships" id="262" r:id="R726527e6d0ec43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717da6c84f4f22" /><Relationship Type="http://schemas.openxmlformats.org/officeDocument/2006/relationships/slide" Target="/ppt/slides/slide1.xml" Id="Rdac13cf0dcfe4f97" /><Relationship Type="http://schemas.openxmlformats.org/officeDocument/2006/relationships/slide" Target="/ppt/slides/slide2.xml" Id="Re705fa0a65874c94" /><Relationship Type="http://schemas.openxmlformats.org/officeDocument/2006/relationships/slide" Target="/ppt/slides/slide3.xml" Id="Ra609b7b920144083" /><Relationship Type="http://schemas.openxmlformats.org/officeDocument/2006/relationships/slide" Target="/ppt/slides/slide4.xml" Id="R26c10688d5da49fd" /><Relationship Type="http://schemas.openxmlformats.org/officeDocument/2006/relationships/slide" Target="/ppt/slides/slide5.xml" Id="R4aa996d305534e48" /><Relationship Type="http://schemas.openxmlformats.org/officeDocument/2006/relationships/slide" Target="/ppt/slides/slide6.xml" Id="R6ae52451ca274843" /><Relationship Type="http://schemas.openxmlformats.org/officeDocument/2006/relationships/slide" Target="/ppt/slides/slide7.xml" Id="R726527e6d0ec43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3801ca5bb543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2b3d976854fde" /><Relationship Type="http://schemas.openxmlformats.org/officeDocument/2006/relationships/theme" Target="/ppt/slideMasters/theme/theme1.xml" Id="R9ec01565b1344e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52b3d976854f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dd01be25e41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d95b99ef14c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ff87a1fda4a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61fc680f743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45f4468ba4b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4e754485b47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cfc34855649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693 505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2 591 267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11 687 143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ASKVIK ESPEN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LERCHE SARAH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Munkengveien 13C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914 764 882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SELA AS</a:t>
            </a:r>
          </a:p>
        </p:txBody>
      </p:sp>
    </p:spTree>
  </p:cSld>
  <p:clrMapOvr>
    <a:masterClrMapping xmlns:a="http://schemas.openxmlformats.org/drawingml/2006/main"/>
  </p:clrMapOvr>
</p:sld>
</file>