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1d50f2e0b0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674f998c2464e"/>
  </p:sldMasterIdLst>
  <p:sldIdLst>
    <p:sldId xmlns:r="http://schemas.openxmlformats.org/officeDocument/2006/relationships" id="256" r:id="Rc8501a628eeb4232"/>
    <p:sldId xmlns:r="http://schemas.openxmlformats.org/officeDocument/2006/relationships" id="257" r:id="R35cd953d79a4478c"/>
    <p:sldId xmlns:r="http://schemas.openxmlformats.org/officeDocument/2006/relationships" id="258" r:id="Ra55291dfed73405e"/>
    <p:sldId xmlns:r="http://schemas.openxmlformats.org/officeDocument/2006/relationships" id="259" r:id="Ra59172b9e16d4908"/>
    <p:sldId xmlns:r="http://schemas.openxmlformats.org/officeDocument/2006/relationships" id="260" r:id="R6827fbf9a8424dff"/>
    <p:sldId xmlns:r="http://schemas.openxmlformats.org/officeDocument/2006/relationships" id="261" r:id="Rad61a91b89fd4908"/>
    <p:sldId xmlns:r="http://schemas.openxmlformats.org/officeDocument/2006/relationships" id="262" r:id="R9da68b1284d0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674f998c2464e" /><Relationship Type="http://schemas.openxmlformats.org/officeDocument/2006/relationships/slide" Target="/ppt/slides/slide1.xml" Id="Rc8501a628eeb4232" /><Relationship Type="http://schemas.openxmlformats.org/officeDocument/2006/relationships/slide" Target="/ppt/slides/slide2.xml" Id="R35cd953d79a4478c" /><Relationship Type="http://schemas.openxmlformats.org/officeDocument/2006/relationships/slide" Target="/ppt/slides/slide3.xml" Id="Ra55291dfed73405e" /><Relationship Type="http://schemas.openxmlformats.org/officeDocument/2006/relationships/slide" Target="/ppt/slides/slide4.xml" Id="Ra59172b9e16d4908" /><Relationship Type="http://schemas.openxmlformats.org/officeDocument/2006/relationships/slide" Target="/ppt/slides/slide5.xml" Id="R6827fbf9a8424dff" /><Relationship Type="http://schemas.openxmlformats.org/officeDocument/2006/relationships/slide" Target="/ppt/slides/slide6.xml" Id="Rad61a91b89fd4908" /><Relationship Type="http://schemas.openxmlformats.org/officeDocument/2006/relationships/slide" Target="/ppt/slides/slide7.xml" Id="R9da68b1284d0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6bc49f643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1a9ed07f1437c" /><Relationship Type="http://schemas.openxmlformats.org/officeDocument/2006/relationships/theme" Target="/ppt/slideMasters/theme/theme1.xml" Id="Rd49bf29f42c2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1a9ed07f1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38712670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5e938003d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3bffd443d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ccda6b831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0e1d009c6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ce9e44bf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58851234d45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