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4e82a5f01c46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50e0c607cc4241"/>
  </p:sldMasterIdLst>
  <p:sldIdLst>
    <p:sldId xmlns:r="http://schemas.openxmlformats.org/officeDocument/2006/relationships" id="256" r:id="R297edfee567b49ad"/>
    <p:sldId xmlns:r="http://schemas.openxmlformats.org/officeDocument/2006/relationships" id="257" r:id="R84f4fe0186a04af2"/>
    <p:sldId xmlns:r="http://schemas.openxmlformats.org/officeDocument/2006/relationships" id="258" r:id="R79422aa3244949f8"/>
    <p:sldId xmlns:r="http://schemas.openxmlformats.org/officeDocument/2006/relationships" id="259" r:id="Rc7b6e718abbb481c"/>
    <p:sldId xmlns:r="http://schemas.openxmlformats.org/officeDocument/2006/relationships" id="260" r:id="R590d26e2c9cc41f4"/>
    <p:sldId xmlns:r="http://schemas.openxmlformats.org/officeDocument/2006/relationships" id="261" r:id="Re095b34562db48db"/>
    <p:sldId xmlns:r="http://schemas.openxmlformats.org/officeDocument/2006/relationships" id="262" r:id="R400dce3ea5ec42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50e0c607cc4241" /><Relationship Type="http://schemas.openxmlformats.org/officeDocument/2006/relationships/slide" Target="/ppt/slides/slide1.xml" Id="R297edfee567b49ad" /><Relationship Type="http://schemas.openxmlformats.org/officeDocument/2006/relationships/slide" Target="/ppt/slides/slide2.xml" Id="R84f4fe0186a04af2" /><Relationship Type="http://schemas.openxmlformats.org/officeDocument/2006/relationships/slide" Target="/ppt/slides/slide3.xml" Id="R79422aa3244949f8" /><Relationship Type="http://schemas.openxmlformats.org/officeDocument/2006/relationships/slide" Target="/ppt/slides/slide4.xml" Id="Rc7b6e718abbb481c" /><Relationship Type="http://schemas.openxmlformats.org/officeDocument/2006/relationships/slide" Target="/ppt/slides/slide5.xml" Id="R590d26e2c9cc41f4" /><Relationship Type="http://schemas.openxmlformats.org/officeDocument/2006/relationships/slide" Target="/ppt/slides/slide6.xml" Id="Re095b34562db48db" /><Relationship Type="http://schemas.openxmlformats.org/officeDocument/2006/relationships/slide" Target="/ppt/slides/slide7.xml" Id="R400dce3ea5ec42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116ede663e4a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53934a6dd4b6e" /><Relationship Type="http://schemas.openxmlformats.org/officeDocument/2006/relationships/theme" Target="/ppt/slideMasters/theme/theme1.xml" Id="R2be4d631b0d14b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a53934a6dd4b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b459a182241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4b7dbae184f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04bb8741646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e02f1624b4d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a427193fa46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0fe0424014a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2b6ce739747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LOFOTR BYGG &amp;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LOFOTR BYGG &amp;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LOFOTR BYGG &amp; ANLEGG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LOFOTR BYGG &amp;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LOFOTR BYGG &amp;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LOFOTR BYGG &amp;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15 167 175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1 295 977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7 436 876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21 335 114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LOFOTR BYGG &amp;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LOFOTR BYGG &amp; ANLEGG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LOFOTR BYGG &amp;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Granliveien 23B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egil@lofotrba.no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914 801 133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LOFOTR BYGG &amp; ANLEGG AS</a:t>
            </a:r>
          </a:p>
        </p:txBody>
      </p:sp>
    </p:spTree>
  </p:cSld>
  <p:clrMapOvr>
    <a:masterClrMapping xmlns:a="http://schemas.openxmlformats.org/drawingml/2006/main"/>
  </p:clrMapOvr>
</p:sld>
</file>