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47419711e74f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a0b39b45a44b07"/>
  </p:sldMasterIdLst>
  <p:sldIdLst>
    <p:sldId xmlns:r="http://schemas.openxmlformats.org/officeDocument/2006/relationships" id="256" r:id="R8d0d1e735893463b"/>
    <p:sldId xmlns:r="http://schemas.openxmlformats.org/officeDocument/2006/relationships" id="257" r:id="Ra817a5ed00424d78"/>
    <p:sldId xmlns:r="http://schemas.openxmlformats.org/officeDocument/2006/relationships" id="258" r:id="R78008e760e44454f"/>
    <p:sldId xmlns:r="http://schemas.openxmlformats.org/officeDocument/2006/relationships" id="259" r:id="R6ce0d2c524934bfa"/>
    <p:sldId xmlns:r="http://schemas.openxmlformats.org/officeDocument/2006/relationships" id="260" r:id="R1d7af25f9f084cc6"/>
    <p:sldId xmlns:r="http://schemas.openxmlformats.org/officeDocument/2006/relationships" id="261" r:id="Rba73de8ed05045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a0b39b45a44b07" /><Relationship Type="http://schemas.openxmlformats.org/officeDocument/2006/relationships/slide" Target="/ppt/slides/slide1.xml" Id="R8d0d1e735893463b" /><Relationship Type="http://schemas.openxmlformats.org/officeDocument/2006/relationships/slide" Target="/ppt/slides/slide2.xml" Id="Ra817a5ed00424d78" /><Relationship Type="http://schemas.openxmlformats.org/officeDocument/2006/relationships/slide" Target="/ppt/slides/slide3.xml" Id="R78008e760e44454f" /><Relationship Type="http://schemas.openxmlformats.org/officeDocument/2006/relationships/slide" Target="/ppt/slides/slide4.xml" Id="R6ce0d2c524934bfa" /><Relationship Type="http://schemas.openxmlformats.org/officeDocument/2006/relationships/slide" Target="/ppt/slides/slide5.xml" Id="R1d7af25f9f084cc6" /><Relationship Type="http://schemas.openxmlformats.org/officeDocument/2006/relationships/slide" Target="/ppt/slides/slide6.xml" Id="Rba73de8ed05045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bf8638a42a4f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1d75306d74c03" /><Relationship Type="http://schemas.openxmlformats.org/officeDocument/2006/relationships/theme" Target="/ppt/slideMasters/theme/theme1.xml" Id="R12b48797c3bf4a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21d75306d74c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af9ea0bb742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8f705439c49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a8b93c49e49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5d43dbae443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a344addd849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ad1898fac48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JAKOBSEN REGNSKAP ARS.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REGNSKAP ARS. DA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3 756 046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548 957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648 371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1 759 457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2 318 096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Stokkavei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rolf@jakobsenregnskap.no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