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6cff2fe4f446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75097e80734fb9"/>
  </p:sldMasterIdLst>
  <p:sldIdLst>
    <p:sldId xmlns:r="http://schemas.openxmlformats.org/officeDocument/2006/relationships" id="256" r:id="R7fbf1b66a2964d1d"/>
    <p:sldId xmlns:r="http://schemas.openxmlformats.org/officeDocument/2006/relationships" id="257" r:id="R10c08e08d5224a7b"/>
    <p:sldId xmlns:r="http://schemas.openxmlformats.org/officeDocument/2006/relationships" id="258" r:id="Rf35ab8b08f3b4571"/>
    <p:sldId xmlns:r="http://schemas.openxmlformats.org/officeDocument/2006/relationships" id="259" r:id="R453a33a89b9d4ab7"/>
    <p:sldId xmlns:r="http://schemas.openxmlformats.org/officeDocument/2006/relationships" id="260" r:id="R9403a70ea45e47bf"/>
    <p:sldId xmlns:r="http://schemas.openxmlformats.org/officeDocument/2006/relationships" id="261" r:id="Rb82cd5d4330f4276"/>
    <p:sldId xmlns:r="http://schemas.openxmlformats.org/officeDocument/2006/relationships" id="262" r:id="Re525d4bb8b1645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5097e80734fb9" /><Relationship Type="http://schemas.openxmlformats.org/officeDocument/2006/relationships/slide" Target="/ppt/slides/slide1.xml" Id="R7fbf1b66a2964d1d" /><Relationship Type="http://schemas.openxmlformats.org/officeDocument/2006/relationships/slide" Target="/ppt/slides/slide2.xml" Id="R10c08e08d5224a7b" /><Relationship Type="http://schemas.openxmlformats.org/officeDocument/2006/relationships/slide" Target="/ppt/slides/slide3.xml" Id="Rf35ab8b08f3b4571" /><Relationship Type="http://schemas.openxmlformats.org/officeDocument/2006/relationships/slide" Target="/ppt/slides/slide4.xml" Id="R453a33a89b9d4ab7" /><Relationship Type="http://schemas.openxmlformats.org/officeDocument/2006/relationships/slide" Target="/ppt/slides/slide5.xml" Id="R9403a70ea45e47bf" /><Relationship Type="http://schemas.openxmlformats.org/officeDocument/2006/relationships/slide" Target="/ppt/slides/slide6.xml" Id="Rb82cd5d4330f4276" /><Relationship Type="http://schemas.openxmlformats.org/officeDocument/2006/relationships/slide" Target="/ppt/slides/slide7.xml" Id="Re525d4bb8b1645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6bd3268dd94c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bb1374acf4536" /><Relationship Type="http://schemas.openxmlformats.org/officeDocument/2006/relationships/theme" Target="/ppt/slideMasters/theme/theme1.xml" Id="R7c3261f998924f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abb1374acf45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46688db8a4a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f9f91a3cb4f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6ca86ef4348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73359b3fe43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a1e9954b448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f031703ca48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cc6a635fe4a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ANLEGG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4 309 412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BERNT HÅKON TVEIT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bernttveitlie@hotmail.com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914 831 784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