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b7d76057ea48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1e640f2ca349f3"/>
  </p:sldMasterIdLst>
  <p:sldIdLst>
    <p:sldId xmlns:r="http://schemas.openxmlformats.org/officeDocument/2006/relationships" id="256" r:id="Rab02bf17ccc04e4d"/>
    <p:sldId xmlns:r="http://schemas.openxmlformats.org/officeDocument/2006/relationships" id="257" r:id="R836186762aff4cdf"/>
    <p:sldId xmlns:r="http://schemas.openxmlformats.org/officeDocument/2006/relationships" id="258" r:id="Rf87b35c008fc4570"/>
    <p:sldId xmlns:r="http://schemas.openxmlformats.org/officeDocument/2006/relationships" id="259" r:id="Rd4d963bab2054f73"/>
    <p:sldId xmlns:r="http://schemas.openxmlformats.org/officeDocument/2006/relationships" id="260" r:id="Rd15365af10a64b59"/>
    <p:sldId xmlns:r="http://schemas.openxmlformats.org/officeDocument/2006/relationships" id="261" r:id="R60a8f761cd624ffa"/>
    <p:sldId xmlns:r="http://schemas.openxmlformats.org/officeDocument/2006/relationships" id="262" r:id="R2de19e21dc0c40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1e640f2ca349f3" /><Relationship Type="http://schemas.openxmlformats.org/officeDocument/2006/relationships/slide" Target="/ppt/slides/slide1.xml" Id="Rab02bf17ccc04e4d" /><Relationship Type="http://schemas.openxmlformats.org/officeDocument/2006/relationships/slide" Target="/ppt/slides/slide2.xml" Id="R836186762aff4cdf" /><Relationship Type="http://schemas.openxmlformats.org/officeDocument/2006/relationships/slide" Target="/ppt/slides/slide3.xml" Id="Rf87b35c008fc4570" /><Relationship Type="http://schemas.openxmlformats.org/officeDocument/2006/relationships/slide" Target="/ppt/slides/slide4.xml" Id="Rd4d963bab2054f73" /><Relationship Type="http://schemas.openxmlformats.org/officeDocument/2006/relationships/slide" Target="/ppt/slides/slide5.xml" Id="Rd15365af10a64b59" /><Relationship Type="http://schemas.openxmlformats.org/officeDocument/2006/relationships/slide" Target="/ppt/slides/slide6.xml" Id="R60a8f761cd624ffa" /><Relationship Type="http://schemas.openxmlformats.org/officeDocument/2006/relationships/slide" Target="/ppt/slides/slide7.xml" Id="R2de19e21dc0c40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782740ca614b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8ba102f824a81" /><Relationship Type="http://schemas.openxmlformats.org/officeDocument/2006/relationships/theme" Target="/ppt/slideMasters/theme/theme1.xml" Id="R76071b7e88ff4c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48ba102f824a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face36d0b40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761eb0fde4c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4cafe9b2c42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9db45281b4d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97d4995844a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a5d1891df4f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ffccf4e1d4e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GEX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GEX CAPITAL AS ble etablert [år] og holder til i Langhus.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4 366 316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18 990 378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19 075 305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ERICSON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Granfaret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1405 Langhus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914 918 413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