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eeabebd61044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8c1fd9ac5c45f5"/>
  </p:sldMasterIdLst>
  <p:sldIdLst>
    <p:sldId xmlns:r="http://schemas.openxmlformats.org/officeDocument/2006/relationships" id="256" r:id="Re86c1d93d9fd4114"/>
    <p:sldId xmlns:r="http://schemas.openxmlformats.org/officeDocument/2006/relationships" id="257" r:id="R884d45dceb6247ab"/>
    <p:sldId xmlns:r="http://schemas.openxmlformats.org/officeDocument/2006/relationships" id="258" r:id="R8b6cf2ba5fb4419a"/>
    <p:sldId xmlns:r="http://schemas.openxmlformats.org/officeDocument/2006/relationships" id="259" r:id="R4744fa318b54405c"/>
    <p:sldId xmlns:r="http://schemas.openxmlformats.org/officeDocument/2006/relationships" id="260" r:id="R92ff31730dfa4b2d"/>
    <p:sldId xmlns:r="http://schemas.openxmlformats.org/officeDocument/2006/relationships" id="261" r:id="Rffee89ea3d584745"/>
    <p:sldId xmlns:r="http://schemas.openxmlformats.org/officeDocument/2006/relationships" id="262" r:id="Rb85697a0c28048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8c1fd9ac5c45f5" /><Relationship Type="http://schemas.openxmlformats.org/officeDocument/2006/relationships/slide" Target="/ppt/slides/slide1.xml" Id="Re86c1d93d9fd4114" /><Relationship Type="http://schemas.openxmlformats.org/officeDocument/2006/relationships/slide" Target="/ppt/slides/slide2.xml" Id="R884d45dceb6247ab" /><Relationship Type="http://schemas.openxmlformats.org/officeDocument/2006/relationships/slide" Target="/ppt/slides/slide3.xml" Id="R8b6cf2ba5fb4419a" /><Relationship Type="http://schemas.openxmlformats.org/officeDocument/2006/relationships/slide" Target="/ppt/slides/slide4.xml" Id="R4744fa318b54405c" /><Relationship Type="http://schemas.openxmlformats.org/officeDocument/2006/relationships/slide" Target="/ppt/slides/slide5.xml" Id="R92ff31730dfa4b2d" /><Relationship Type="http://schemas.openxmlformats.org/officeDocument/2006/relationships/slide" Target="/ppt/slides/slide6.xml" Id="Rffee89ea3d584745" /><Relationship Type="http://schemas.openxmlformats.org/officeDocument/2006/relationships/slide" Target="/ppt/slides/slide7.xml" Id="Rb85697a0c28048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d3891dec5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96d9c14b24cef" /><Relationship Type="http://schemas.openxmlformats.org/officeDocument/2006/relationships/theme" Target="/ppt/slideMasters/theme/theme1.xml" Id="R02fc01c20e3e45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96d9c14b24c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478877fd4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ff1bab7d0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6bb5b3a5842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6108e19374f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79c2236e547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f8e5d7bef4e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e4444d312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OPSHAUG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81 356 122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−6 991 071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−5 885 121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92 487 423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LTO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Bygdavegen 526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26 93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OPSHAUG AS</a:t>
            </a:r>
          </a:p>
        </p:txBody>
      </p:sp>
    </p:spTree>
  </p:cSld>
  <p:clrMapOvr>
    <a:masterClrMapping xmlns:a="http://schemas.openxmlformats.org/drawingml/2006/main"/>
  </p:clrMapOvr>
</p:sld>
</file>