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8b2f43a90c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b7808454ab47c0"/>
  </p:sldMasterIdLst>
  <p:sldIdLst>
    <p:sldId xmlns:r="http://schemas.openxmlformats.org/officeDocument/2006/relationships" id="256" r:id="Rec678ba28fef4d02"/>
    <p:sldId xmlns:r="http://schemas.openxmlformats.org/officeDocument/2006/relationships" id="257" r:id="R93e74b2e118144ed"/>
    <p:sldId xmlns:r="http://schemas.openxmlformats.org/officeDocument/2006/relationships" id="258" r:id="R0c5360e305d44ae9"/>
    <p:sldId xmlns:r="http://schemas.openxmlformats.org/officeDocument/2006/relationships" id="259" r:id="R0cc49fabd26543ee"/>
    <p:sldId xmlns:r="http://schemas.openxmlformats.org/officeDocument/2006/relationships" id="260" r:id="Rc61d4bd24d6e47cb"/>
    <p:sldId xmlns:r="http://schemas.openxmlformats.org/officeDocument/2006/relationships" id="261" r:id="R84cd7e5ed89b4096"/>
    <p:sldId xmlns:r="http://schemas.openxmlformats.org/officeDocument/2006/relationships" id="262" r:id="R4691e90dcc68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7808454ab47c0" /><Relationship Type="http://schemas.openxmlformats.org/officeDocument/2006/relationships/slide" Target="/ppt/slides/slide1.xml" Id="Rec678ba28fef4d02" /><Relationship Type="http://schemas.openxmlformats.org/officeDocument/2006/relationships/slide" Target="/ppt/slides/slide2.xml" Id="R93e74b2e118144ed" /><Relationship Type="http://schemas.openxmlformats.org/officeDocument/2006/relationships/slide" Target="/ppt/slides/slide3.xml" Id="R0c5360e305d44ae9" /><Relationship Type="http://schemas.openxmlformats.org/officeDocument/2006/relationships/slide" Target="/ppt/slides/slide4.xml" Id="R0cc49fabd26543ee" /><Relationship Type="http://schemas.openxmlformats.org/officeDocument/2006/relationships/slide" Target="/ppt/slides/slide5.xml" Id="Rc61d4bd24d6e47cb" /><Relationship Type="http://schemas.openxmlformats.org/officeDocument/2006/relationships/slide" Target="/ppt/slides/slide6.xml" Id="R84cd7e5ed89b4096" /><Relationship Type="http://schemas.openxmlformats.org/officeDocument/2006/relationships/slide" Target="/ppt/slides/slide7.xml" Id="R4691e90dcc68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0aa006ceb43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91a615e094d95" /><Relationship Type="http://schemas.openxmlformats.org/officeDocument/2006/relationships/theme" Target="/ppt/slideMasters/theme/theme1.xml" Id="Rd3be608c848a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91a615e094d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e098d8aa445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1b5640b8f44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d27bd311c46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19f365c3948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e1509db5d48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c08ca5be14a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a1d0620ac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ENCON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237 149 045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−6 842 670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−5 420 439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24 537 347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62 162 951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Dalsmoen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5709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