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d8e0d0f0aee458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c57e7c116024a8c"/>
  </p:sldMasterIdLst>
  <p:sldIdLst>
    <p:sldId xmlns:r="http://schemas.openxmlformats.org/officeDocument/2006/relationships" id="256" r:id="R9c9748a9a9304fff"/>
    <p:sldId xmlns:r="http://schemas.openxmlformats.org/officeDocument/2006/relationships" id="257" r:id="R115b439874f64c2a"/>
    <p:sldId xmlns:r="http://schemas.openxmlformats.org/officeDocument/2006/relationships" id="258" r:id="R4340915b0fdf4f7b"/>
    <p:sldId xmlns:r="http://schemas.openxmlformats.org/officeDocument/2006/relationships" id="259" r:id="R37aa771cc5d448ee"/>
    <p:sldId xmlns:r="http://schemas.openxmlformats.org/officeDocument/2006/relationships" id="260" r:id="R457ba983ea4745fc"/>
    <p:sldId xmlns:r="http://schemas.openxmlformats.org/officeDocument/2006/relationships" id="261" r:id="R79da1f507e94415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c57e7c116024a8c" /><Relationship Type="http://schemas.openxmlformats.org/officeDocument/2006/relationships/slide" Target="/ppt/slides/slide1.xml" Id="R9c9748a9a9304fff" /><Relationship Type="http://schemas.openxmlformats.org/officeDocument/2006/relationships/slide" Target="/ppt/slides/slide2.xml" Id="R115b439874f64c2a" /><Relationship Type="http://schemas.openxmlformats.org/officeDocument/2006/relationships/slide" Target="/ppt/slides/slide3.xml" Id="R4340915b0fdf4f7b" /><Relationship Type="http://schemas.openxmlformats.org/officeDocument/2006/relationships/slide" Target="/ppt/slides/slide4.xml" Id="R37aa771cc5d448ee" /><Relationship Type="http://schemas.openxmlformats.org/officeDocument/2006/relationships/slide" Target="/ppt/slides/slide5.xml" Id="R457ba983ea4745fc" /><Relationship Type="http://schemas.openxmlformats.org/officeDocument/2006/relationships/slide" Target="/ppt/slides/slide6.xml" Id="R79da1f507e94415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99b58a24cf1483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9edbd223b043e7" /><Relationship Type="http://schemas.openxmlformats.org/officeDocument/2006/relationships/theme" Target="/ppt/slideMasters/theme/theme1.xml" Id="R4b45eec7ab744f0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79edbd223b043e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c1e2b742304fc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52f2ccdb5645f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7411541ca1491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5218e03b794e6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1cfcbdfd40436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bd8e0cf6d6483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ALKASKA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ALKASKA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ALKASKA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ALKASKA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ALKASKA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ALKASKA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915 043 607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ALKASKA AS</a:t>
            </a:r>
          </a:p>
        </p:txBody>
      </p:sp>
    </p:spTree>
  </p:cSld>
  <p:clrMapOvr>
    <a:masterClrMapping xmlns:a="http://schemas.openxmlformats.org/drawingml/2006/main"/>
  </p:clrMapOvr>
</p:sld>
</file>