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5545e49614d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6971744f941ab"/>
  </p:sldMasterIdLst>
  <p:sldIdLst>
    <p:sldId xmlns:r="http://schemas.openxmlformats.org/officeDocument/2006/relationships" id="256" r:id="Rc0c4a09bdb9443b9"/>
    <p:sldId xmlns:r="http://schemas.openxmlformats.org/officeDocument/2006/relationships" id="257" r:id="Rb1bab05ac3f3491d"/>
    <p:sldId xmlns:r="http://schemas.openxmlformats.org/officeDocument/2006/relationships" id="258" r:id="R155cdc8ce7ac4a93"/>
    <p:sldId xmlns:r="http://schemas.openxmlformats.org/officeDocument/2006/relationships" id="259" r:id="R07df4cdf4c844be0"/>
    <p:sldId xmlns:r="http://schemas.openxmlformats.org/officeDocument/2006/relationships" id="260" r:id="Re3803f35431b403c"/>
    <p:sldId xmlns:r="http://schemas.openxmlformats.org/officeDocument/2006/relationships" id="261" r:id="R0bfc87ee59d54183"/>
    <p:sldId xmlns:r="http://schemas.openxmlformats.org/officeDocument/2006/relationships" id="262" r:id="R6f4600b66348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6971744f941ab" /><Relationship Type="http://schemas.openxmlformats.org/officeDocument/2006/relationships/slide" Target="/ppt/slides/slide1.xml" Id="Rc0c4a09bdb9443b9" /><Relationship Type="http://schemas.openxmlformats.org/officeDocument/2006/relationships/slide" Target="/ppt/slides/slide2.xml" Id="Rb1bab05ac3f3491d" /><Relationship Type="http://schemas.openxmlformats.org/officeDocument/2006/relationships/slide" Target="/ppt/slides/slide3.xml" Id="R155cdc8ce7ac4a93" /><Relationship Type="http://schemas.openxmlformats.org/officeDocument/2006/relationships/slide" Target="/ppt/slides/slide4.xml" Id="R07df4cdf4c844be0" /><Relationship Type="http://schemas.openxmlformats.org/officeDocument/2006/relationships/slide" Target="/ppt/slides/slide5.xml" Id="Re3803f35431b403c" /><Relationship Type="http://schemas.openxmlformats.org/officeDocument/2006/relationships/slide" Target="/ppt/slides/slide6.xml" Id="R0bfc87ee59d54183" /><Relationship Type="http://schemas.openxmlformats.org/officeDocument/2006/relationships/slide" Target="/ppt/slides/slide7.xml" Id="R6f4600b66348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171edb73b45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0b1e43895447d" /><Relationship Type="http://schemas.openxmlformats.org/officeDocument/2006/relationships/theme" Target="/ppt/slideMasters/theme/theme1.xml" Id="R22acffc00dec42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0b1e43895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2d7db0ed8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4044fcfef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17e892f81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7e9a494d3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83f1fa699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25e79a25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da555e7d8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