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953ae28c6349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d0b54c36ce43f1"/>
  </p:sldMasterIdLst>
  <p:sldIdLst>
    <p:sldId xmlns:r="http://schemas.openxmlformats.org/officeDocument/2006/relationships" id="256" r:id="R5e0a94b3e551442c"/>
    <p:sldId xmlns:r="http://schemas.openxmlformats.org/officeDocument/2006/relationships" id="257" r:id="R8ccc2447e0034966"/>
    <p:sldId xmlns:r="http://schemas.openxmlformats.org/officeDocument/2006/relationships" id="258" r:id="R491bfdafd4a64fce"/>
    <p:sldId xmlns:r="http://schemas.openxmlformats.org/officeDocument/2006/relationships" id="259" r:id="Rdf7c2765f8e245be"/>
    <p:sldId xmlns:r="http://schemas.openxmlformats.org/officeDocument/2006/relationships" id="260" r:id="Rfbdcdbb199214ccb"/>
    <p:sldId xmlns:r="http://schemas.openxmlformats.org/officeDocument/2006/relationships" id="261" r:id="Rf39a17e39972409e"/>
    <p:sldId xmlns:r="http://schemas.openxmlformats.org/officeDocument/2006/relationships" id="262" r:id="R6940808fbd8841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d0b54c36ce43f1" /><Relationship Type="http://schemas.openxmlformats.org/officeDocument/2006/relationships/slide" Target="/ppt/slides/slide1.xml" Id="R5e0a94b3e551442c" /><Relationship Type="http://schemas.openxmlformats.org/officeDocument/2006/relationships/slide" Target="/ppt/slides/slide2.xml" Id="R8ccc2447e0034966" /><Relationship Type="http://schemas.openxmlformats.org/officeDocument/2006/relationships/slide" Target="/ppt/slides/slide3.xml" Id="R491bfdafd4a64fce" /><Relationship Type="http://schemas.openxmlformats.org/officeDocument/2006/relationships/slide" Target="/ppt/slides/slide4.xml" Id="Rdf7c2765f8e245be" /><Relationship Type="http://schemas.openxmlformats.org/officeDocument/2006/relationships/slide" Target="/ppt/slides/slide5.xml" Id="Rfbdcdbb199214ccb" /><Relationship Type="http://schemas.openxmlformats.org/officeDocument/2006/relationships/slide" Target="/ppt/slides/slide6.xml" Id="Rf39a17e39972409e" /><Relationship Type="http://schemas.openxmlformats.org/officeDocument/2006/relationships/slide" Target="/ppt/slides/slide7.xml" Id="R6940808fbd8841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0dc8c13ecc41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febd0d3c5494f" /><Relationship Type="http://schemas.openxmlformats.org/officeDocument/2006/relationships/theme" Target="/ppt/slideMasters/theme/theme1.xml" Id="Raed732287b0247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6febd0d3c549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c2146f41c4b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7d226cb0d4f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9636ff92249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a6fb18ea741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58e686afc4b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1e7e102ee34b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24087a51443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GBA VVS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GBA VVS RÅDGIVNING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5 205 008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5 218 084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BAKKAN GISLE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Stokkanvegen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7507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gisle.bakkan@gmail.com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915 083 196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