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0a0dfac742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014adcad94801"/>
  </p:sldMasterIdLst>
  <p:sldIdLst>
    <p:sldId xmlns:r="http://schemas.openxmlformats.org/officeDocument/2006/relationships" id="256" r:id="R338fea3c8581449c"/>
    <p:sldId xmlns:r="http://schemas.openxmlformats.org/officeDocument/2006/relationships" id="257" r:id="R3cc17909fb7c4adf"/>
    <p:sldId xmlns:r="http://schemas.openxmlformats.org/officeDocument/2006/relationships" id="258" r:id="R2fa9ec521ebe4db8"/>
    <p:sldId xmlns:r="http://schemas.openxmlformats.org/officeDocument/2006/relationships" id="259" r:id="R75abd2d10e3840ee"/>
    <p:sldId xmlns:r="http://schemas.openxmlformats.org/officeDocument/2006/relationships" id="260" r:id="Rfb515eb85bab4c3b"/>
    <p:sldId xmlns:r="http://schemas.openxmlformats.org/officeDocument/2006/relationships" id="261" r:id="Ra0807ebc575849f1"/>
    <p:sldId xmlns:r="http://schemas.openxmlformats.org/officeDocument/2006/relationships" id="262" r:id="R548bb9fec2bf4b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014adcad94801" /><Relationship Type="http://schemas.openxmlformats.org/officeDocument/2006/relationships/slide" Target="/ppt/slides/slide1.xml" Id="R338fea3c8581449c" /><Relationship Type="http://schemas.openxmlformats.org/officeDocument/2006/relationships/slide" Target="/ppt/slides/slide2.xml" Id="R3cc17909fb7c4adf" /><Relationship Type="http://schemas.openxmlformats.org/officeDocument/2006/relationships/slide" Target="/ppt/slides/slide3.xml" Id="R2fa9ec521ebe4db8" /><Relationship Type="http://schemas.openxmlformats.org/officeDocument/2006/relationships/slide" Target="/ppt/slides/slide4.xml" Id="R75abd2d10e3840ee" /><Relationship Type="http://schemas.openxmlformats.org/officeDocument/2006/relationships/slide" Target="/ppt/slides/slide5.xml" Id="Rfb515eb85bab4c3b" /><Relationship Type="http://schemas.openxmlformats.org/officeDocument/2006/relationships/slide" Target="/ppt/slides/slide6.xml" Id="Ra0807ebc575849f1" /><Relationship Type="http://schemas.openxmlformats.org/officeDocument/2006/relationships/slide" Target="/ppt/slides/slide7.xml" Id="R548bb9fec2bf4b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401ed9dc9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e83dc0438410f" /><Relationship Type="http://schemas.openxmlformats.org/officeDocument/2006/relationships/theme" Target="/ppt/slideMasters/theme/theme1.xml" Id="R5725d2fc44b94d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e83dc0438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de1e21cec41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2e9717e7a44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202d68bea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33ad0bd2f4f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a6b1a6f2247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20dbbb0084b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8d473fb6c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 KAPITAL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723 963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5 424 276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5 518 593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HYMER HANS-CHRISTIAN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Bydalen allé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1604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hch@tryggkapital.no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www.tryggkapital.no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915 131 913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 KAPITAL AS</a:t>
            </a:r>
          </a:p>
        </p:txBody>
      </p:sp>
    </p:spTree>
  </p:cSld>
  <p:clrMapOvr>
    <a:masterClrMapping xmlns:a="http://schemas.openxmlformats.org/drawingml/2006/main"/>
  </p:clrMapOvr>
</p:sld>
</file>