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fac1fc519f43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32b989bf184390"/>
  </p:sldMasterIdLst>
  <p:sldIdLst>
    <p:sldId xmlns:r="http://schemas.openxmlformats.org/officeDocument/2006/relationships" id="256" r:id="R83aadc13c26b4352"/>
    <p:sldId xmlns:r="http://schemas.openxmlformats.org/officeDocument/2006/relationships" id="257" r:id="Rae869e5ed54d4664"/>
    <p:sldId xmlns:r="http://schemas.openxmlformats.org/officeDocument/2006/relationships" id="258" r:id="R85542addde4d483b"/>
    <p:sldId xmlns:r="http://schemas.openxmlformats.org/officeDocument/2006/relationships" id="259" r:id="Rbb887d7d991d41dc"/>
    <p:sldId xmlns:r="http://schemas.openxmlformats.org/officeDocument/2006/relationships" id="260" r:id="R5d186fc72eaa485c"/>
    <p:sldId xmlns:r="http://schemas.openxmlformats.org/officeDocument/2006/relationships" id="261" r:id="Rb1d9466932ea4f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32b989bf184390" /><Relationship Type="http://schemas.openxmlformats.org/officeDocument/2006/relationships/slide" Target="/ppt/slides/slide1.xml" Id="R83aadc13c26b4352" /><Relationship Type="http://schemas.openxmlformats.org/officeDocument/2006/relationships/slide" Target="/ppt/slides/slide2.xml" Id="Rae869e5ed54d4664" /><Relationship Type="http://schemas.openxmlformats.org/officeDocument/2006/relationships/slide" Target="/ppt/slides/slide3.xml" Id="R85542addde4d483b" /><Relationship Type="http://schemas.openxmlformats.org/officeDocument/2006/relationships/slide" Target="/ppt/slides/slide4.xml" Id="Rbb887d7d991d41dc" /><Relationship Type="http://schemas.openxmlformats.org/officeDocument/2006/relationships/slide" Target="/ppt/slides/slide5.xml" Id="R5d186fc72eaa485c" /><Relationship Type="http://schemas.openxmlformats.org/officeDocument/2006/relationships/slide" Target="/ppt/slides/slide6.xml" Id="Rb1d9466932ea4f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16a19f4a3a46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11682efe948e7" /><Relationship Type="http://schemas.openxmlformats.org/officeDocument/2006/relationships/theme" Target="/ppt/slideMasters/theme/theme1.xml" Id="R95ff3875b84345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e11682efe948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6d69560154b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ec946db0347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66da40c0a46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e2a9094f94b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171c7824f4c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2f8c06dfa44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T NORNES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Stedjebakken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6856 Sogndal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915 136 338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