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00b3576ea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c4651d90f4093"/>
  </p:sldMasterIdLst>
  <p:sldIdLst>
    <p:sldId xmlns:r="http://schemas.openxmlformats.org/officeDocument/2006/relationships" id="256" r:id="R579fa2de49e44b46"/>
    <p:sldId xmlns:r="http://schemas.openxmlformats.org/officeDocument/2006/relationships" id="257" r:id="R8f5327fdae294bfb"/>
    <p:sldId xmlns:r="http://schemas.openxmlformats.org/officeDocument/2006/relationships" id="258" r:id="R178babda66954645"/>
    <p:sldId xmlns:r="http://schemas.openxmlformats.org/officeDocument/2006/relationships" id="259" r:id="R766ffa31042548e6"/>
    <p:sldId xmlns:r="http://schemas.openxmlformats.org/officeDocument/2006/relationships" id="260" r:id="Redffc3b4a7c64e9b"/>
    <p:sldId xmlns:r="http://schemas.openxmlformats.org/officeDocument/2006/relationships" id="261" r:id="R6418dbd22f64403f"/>
    <p:sldId xmlns:r="http://schemas.openxmlformats.org/officeDocument/2006/relationships" id="262" r:id="R5fd561a57ae0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c4651d90f4093" /><Relationship Type="http://schemas.openxmlformats.org/officeDocument/2006/relationships/slide" Target="/ppt/slides/slide1.xml" Id="R579fa2de49e44b46" /><Relationship Type="http://schemas.openxmlformats.org/officeDocument/2006/relationships/slide" Target="/ppt/slides/slide2.xml" Id="R8f5327fdae294bfb" /><Relationship Type="http://schemas.openxmlformats.org/officeDocument/2006/relationships/slide" Target="/ppt/slides/slide3.xml" Id="R178babda66954645" /><Relationship Type="http://schemas.openxmlformats.org/officeDocument/2006/relationships/slide" Target="/ppt/slides/slide4.xml" Id="R766ffa31042548e6" /><Relationship Type="http://schemas.openxmlformats.org/officeDocument/2006/relationships/slide" Target="/ppt/slides/slide5.xml" Id="Redffc3b4a7c64e9b" /><Relationship Type="http://schemas.openxmlformats.org/officeDocument/2006/relationships/slide" Target="/ppt/slides/slide6.xml" Id="R6418dbd22f64403f" /><Relationship Type="http://schemas.openxmlformats.org/officeDocument/2006/relationships/slide" Target="/ppt/slides/slide7.xml" Id="R5fd561a57ae0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69d24287a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afff28e8431c" /><Relationship Type="http://schemas.openxmlformats.org/officeDocument/2006/relationships/theme" Target="/ppt/slideMasters/theme/theme1.xml" Id="R797f4de75579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4afff28e8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8e3fcaca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630d2a48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282c962d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8f45a187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9ad38dcb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fbf4ce54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9fbfbc26b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