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0d283e257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7599df3fd469d"/>
  </p:sldMasterIdLst>
  <p:sldIdLst>
    <p:sldId xmlns:r="http://schemas.openxmlformats.org/officeDocument/2006/relationships" id="256" r:id="Rf5ec6514867d40cd"/>
    <p:sldId xmlns:r="http://schemas.openxmlformats.org/officeDocument/2006/relationships" id="257" r:id="R8c7ead7fd921474a"/>
    <p:sldId xmlns:r="http://schemas.openxmlformats.org/officeDocument/2006/relationships" id="258" r:id="R5dae97d66cfe4214"/>
    <p:sldId xmlns:r="http://schemas.openxmlformats.org/officeDocument/2006/relationships" id="259" r:id="Rabe7475da0514e95"/>
    <p:sldId xmlns:r="http://schemas.openxmlformats.org/officeDocument/2006/relationships" id="260" r:id="Rd68f1794bb5149c4"/>
    <p:sldId xmlns:r="http://schemas.openxmlformats.org/officeDocument/2006/relationships" id="261" r:id="Rbd4def886fc341b6"/>
    <p:sldId xmlns:r="http://schemas.openxmlformats.org/officeDocument/2006/relationships" id="262" r:id="R86b32944d93f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7599df3fd469d" /><Relationship Type="http://schemas.openxmlformats.org/officeDocument/2006/relationships/slide" Target="/ppt/slides/slide1.xml" Id="Rf5ec6514867d40cd" /><Relationship Type="http://schemas.openxmlformats.org/officeDocument/2006/relationships/slide" Target="/ppt/slides/slide2.xml" Id="R8c7ead7fd921474a" /><Relationship Type="http://schemas.openxmlformats.org/officeDocument/2006/relationships/slide" Target="/ppt/slides/slide3.xml" Id="R5dae97d66cfe4214" /><Relationship Type="http://schemas.openxmlformats.org/officeDocument/2006/relationships/slide" Target="/ppt/slides/slide4.xml" Id="Rabe7475da0514e95" /><Relationship Type="http://schemas.openxmlformats.org/officeDocument/2006/relationships/slide" Target="/ppt/slides/slide5.xml" Id="Rd68f1794bb5149c4" /><Relationship Type="http://schemas.openxmlformats.org/officeDocument/2006/relationships/slide" Target="/ppt/slides/slide6.xml" Id="Rbd4def886fc341b6" /><Relationship Type="http://schemas.openxmlformats.org/officeDocument/2006/relationships/slide" Target="/ppt/slides/slide7.xml" Id="R86b32944d93f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b81e5ef5b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7698e6fdd49f1" /><Relationship Type="http://schemas.openxmlformats.org/officeDocument/2006/relationships/theme" Target="/ppt/slideMasters/theme/theme1.xml" Id="R41716adbc2df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7698e6fdd49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0c0ca24ca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f01f3898a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bb9918a91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8fddcd171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101fcc4d7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f386292d242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fb6bbfa0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