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63b0fcc0f442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4eb3a7dfb94744"/>
  </p:sldMasterIdLst>
  <p:sldIdLst>
    <p:sldId xmlns:r="http://schemas.openxmlformats.org/officeDocument/2006/relationships" id="256" r:id="R2a1930d7062a4c77"/>
    <p:sldId xmlns:r="http://schemas.openxmlformats.org/officeDocument/2006/relationships" id="257" r:id="Rcd69d7e27bf44d3b"/>
    <p:sldId xmlns:r="http://schemas.openxmlformats.org/officeDocument/2006/relationships" id="258" r:id="Rff34f9b5f87b4dbb"/>
    <p:sldId xmlns:r="http://schemas.openxmlformats.org/officeDocument/2006/relationships" id="259" r:id="R7126708c0a094845"/>
    <p:sldId xmlns:r="http://schemas.openxmlformats.org/officeDocument/2006/relationships" id="260" r:id="R2f39822e54704b4d"/>
    <p:sldId xmlns:r="http://schemas.openxmlformats.org/officeDocument/2006/relationships" id="261" r:id="R7abc4a98d08b4baa"/>
    <p:sldId xmlns:r="http://schemas.openxmlformats.org/officeDocument/2006/relationships" id="262" r:id="R5f6a245762c54e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4eb3a7dfb94744" /><Relationship Type="http://schemas.openxmlformats.org/officeDocument/2006/relationships/slide" Target="/ppt/slides/slide1.xml" Id="R2a1930d7062a4c77" /><Relationship Type="http://schemas.openxmlformats.org/officeDocument/2006/relationships/slide" Target="/ppt/slides/slide2.xml" Id="Rcd69d7e27bf44d3b" /><Relationship Type="http://schemas.openxmlformats.org/officeDocument/2006/relationships/slide" Target="/ppt/slides/slide3.xml" Id="Rff34f9b5f87b4dbb" /><Relationship Type="http://schemas.openxmlformats.org/officeDocument/2006/relationships/slide" Target="/ppt/slides/slide4.xml" Id="R7126708c0a094845" /><Relationship Type="http://schemas.openxmlformats.org/officeDocument/2006/relationships/slide" Target="/ppt/slides/slide5.xml" Id="R2f39822e54704b4d" /><Relationship Type="http://schemas.openxmlformats.org/officeDocument/2006/relationships/slide" Target="/ppt/slides/slide6.xml" Id="R7abc4a98d08b4baa" /><Relationship Type="http://schemas.openxmlformats.org/officeDocument/2006/relationships/slide" Target="/ppt/slides/slide7.xml" Id="R5f6a245762c54e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0b8a3d07b841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6c25d06994518" /><Relationship Type="http://schemas.openxmlformats.org/officeDocument/2006/relationships/theme" Target="/ppt/slideMasters/theme/theme1.xml" Id="R0d32ae55bc1546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a6c25d069945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8e3fba2d449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e949fa63b44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e8eec34514a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1a3a0d2804e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7acd0060947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59c3026b748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e14f9e84343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JØSSANG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JØSSANG INVEST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590 670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1 334 008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1 340 032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JØSSANG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Liljevegen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4105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torejossang@hotmail.com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915 211 321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