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bbd0f4727c4d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473141e03b40f4"/>
  </p:sldMasterIdLst>
  <p:sldIdLst>
    <p:sldId xmlns:r="http://schemas.openxmlformats.org/officeDocument/2006/relationships" id="256" r:id="R9c1ff295970649e1"/>
    <p:sldId xmlns:r="http://schemas.openxmlformats.org/officeDocument/2006/relationships" id="257" r:id="R47afe40be9b446b3"/>
    <p:sldId xmlns:r="http://schemas.openxmlformats.org/officeDocument/2006/relationships" id="258" r:id="Rd8c138480cdf4aba"/>
    <p:sldId xmlns:r="http://schemas.openxmlformats.org/officeDocument/2006/relationships" id="259" r:id="R2f0bd1bd81244598"/>
    <p:sldId xmlns:r="http://schemas.openxmlformats.org/officeDocument/2006/relationships" id="260" r:id="R46a51f59d31e4bc7"/>
    <p:sldId xmlns:r="http://schemas.openxmlformats.org/officeDocument/2006/relationships" id="261" r:id="R5648ac8e15f74342"/>
    <p:sldId xmlns:r="http://schemas.openxmlformats.org/officeDocument/2006/relationships" id="262" r:id="Rf60a6589376841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473141e03b40f4" /><Relationship Type="http://schemas.openxmlformats.org/officeDocument/2006/relationships/slide" Target="/ppt/slides/slide1.xml" Id="R9c1ff295970649e1" /><Relationship Type="http://schemas.openxmlformats.org/officeDocument/2006/relationships/slide" Target="/ppt/slides/slide2.xml" Id="R47afe40be9b446b3" /><Relationship Type="http://schemas.openxmlformats.org/officeDocument/2006/relationships/slide" Target="/ppt/slides/slide3.xml" Id="Rd8c138480cdf4aba" /><Relationship Type="http://schemas.openxmlformats.org/officeDocument/2006/relationships/slide" Target="/ppt/slides/slide4.xml" Id="R2f0bd1bd81244598" /><Relationship Type="http://schemas.openxmlformats.org/officeDocument/2006/relationships/slide" Target="/ppt/slides/slide5.xml" Id="R46a51f59d31e4bc7" /><Relationship Type="http://schemas.openxmlformats.org/officeDocument/2006/relationships/slide" Target="/ppt/slides/slide6.xml" Id="R5648ac8e15f74342" /><Relationship Type="http://schemas.openxmlformats.org/officeDocument/2006/relationships/slide" Target="/ppt/slides/slide7.xml" Id="Rf60a6589376841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4ee805fcce43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0474cc4cd4f49" /><Relationship Type="http://schemas.openxmlformats.org/officeDocument/2006/relationships/theme" Target="/ppt/slideMasters/theme/theme1.xml" Id="Rbb3e9d7fc8f848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10474cc4cd4f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cb517a8764c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22a993e074d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e2671463c43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4656ec4674c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73f5086f646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4be4120314a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3d89c90174c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VAN DAM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 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 DAM HOLDING AS ble etablert [år] og holder til i Olsvik.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 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 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 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−39 650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1 609 928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1 656 770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 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JAN ASGEIR VAN DAM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 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A. Lie, Skjenlien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5183 Olsvik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69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post@vdgroup.no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915 340 539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 DAM HOLDING AS</a:t>
            </a:r>
          </a:p>
        </p:txBody>
      </p:sp>
    </p:spTree>
  </p:cSld>
  <p:clrMapOvr>
    <a:masterClrMapping xmlns:a="http://schemas.openxmlformats.org/drawingml/2006/main"/>
  </p:clrMapOvr>
</p:sld>
</file>