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c1577581e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2d86c19584a9f"/>
  </p:sldMasterIdLst>
  <p:sldIdLst>
    <p:sldId xmlns:r="http://schemas.openxmlformats.org/officeDocument/2006/relationships" id="256" r:id="R85bdfbb450074090"/>
    <p:sldId xmlns:r="http://schemas.openxmlformats.org/officeDocument/2006/relationships" id="257" r:id="R5e8af3fcb6024efb"/>
    <p:sldId xmlns:r="http://schemas.openxmlformats.org/officeDocument/2006/relationships" id="258" r:id="Re0b773730c73407d"/>
    <p:sldId xmlns:r="http://schemas.openxmlformats.org/officeDocument/2006/relationships" id="259" r:id="Reedb802a8e3f4b21"/>
    <p:sldId xmlns:r="http://schemas.openxmlformats.org/officeDocument/2006/relationships" id="260" r:id="R6d19afbd701b41d0"/>
    <p:sldId xmlns:r="http://schemas.openxmlformats.org/officeDocument/2006/relationships" id="261" r:id="R74dd20aa20a1445a"/>
    <p:sldId xmlns:r="http://schemas.openxmlformats.org/officeDocument/2006/relationships" id="262" r:id="Rd5aecc3f2f97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2d86c19584a9f" /><Relationship Type="http://schemas.openxmlformats.org/officeDocument/2006/relationships/slide" Target="/ppt/slides/slide1.xml" Id="R85bdfbb450074090" /><Relationship Type="http://schemas.openxmlformats.org/officeDocument/2006/relationships/slide" Target="/ppt/slides/slide2.xml" Id="R5e8af3fcb6024efb" /><Relationship Type="http://schemas.openxmlformats.org/officeDocument/2006/relationships/slide" Target="/ppt/slides/slide3.xml" Id="Re0b773730c73407d" /><Relationship Type="http://schemas.openxmlformats.org/officeDocument/2006/relationships/slide" Target="/ppt/slides/slide4.xml" Id="Reedb802a8e3f4b21" /><Relationship Type="http://schemas.openxmlformats.org/officeDocument/2006/relationships/slide" Target="/ppt/slides/slide5.xml" Id="R6d19afbd701b41d0" /><Relationship Type="http://schemas.openxmlformats.org/officeDocument/2006/relationships/slide" Target="/ppt/slides/slide6.xml" Id="R74dd20aa20a1445a" /><Relationship Type="http://schemas.openxmlformats.org/officeDocument/2006/relationships/slide" Target="/ppt/slides/slide7.xml" Id="Rd5aecc3f2f97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4621cc3fa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8d3fe3ba5423e" /><Relationship Type="http://schemas.openxmlformats.org/officeDocument/2006/relationships/theme" Target="/ppt/slideMasters/theme/theme1.xml" Id="R3894477e104e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8d3fe3ba5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e733cc39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8cfdf0f5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df5b210a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f3f0a88ba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4ceb699b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5cf10e50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a7e2aba78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