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a2803967d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b3cbe79c884420"/>
  </p:sldMasterIdLst>
  <p:sldIdLst>
    <p:sldId xmlns:r="http://schemas.openxmlformats.org/officeDocument/2006/relationships" id="256" r:id="R99cf4652f36f420d"/>
    <p:sldId xmlns:r="http://schemas.openxmlformats.org/officeDocument/2006/relationships" id="257" r:id="Rc24395c747484db4"/>
    <p:sldId xmlns:r="http://schemas.openxmlformats.org/officeDocument/2006/relationships" id="258" r:id="R255a9842fb3e42b8"/>
    <p:sldId xmlns:r="http://schemas.openxmlformats.org/officeDocument/2006/relationships" id="259" r:id="Rf5a3d7009d834ace"/>
    <p:sldId xmlns:r="http://schemas.openxmlformats.org/officeDocument/2006/relationships" id="260" r:id="R31b40f4565c34f90"/>
    <p:sldId xmlns:r="http://schemas.openxmlformats.org/officeDocument/2006/relationships" id="261" r:id="R1f94642805474ead"/>
    <p:sldId xmlns:r="http://schemas.openxmlformats.org/officeDocument/2006/relationships" id="262" r:id="Re5d3345a6d9547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3cbe79c884420" /><Relationship Type="http://schemas.openxmlformats.org/officeDocument/2006/relationships/slide" Target="/ppt/slides/slide1.xml" Id="R99cf4652f36f420d" /><Relationship Type="http://schemas.openxmlformats.org/officeDocument/2006/relationships/slide" Target="/ppt/slides/slide2.xml" Id="Rc24395c747484db4" /><Relationship Type="http://schemas.openxmlformats.org/officeDocument/2006/relationships/slide" Target="/ppt/slides/slide3.xml" Id="R255a9842fb3e42b8" /><Relationship Type="http://schemas.openxmlformats.org/officeDocument/2006/relationships/slide" Target="/ppt/slides/slide4.xml" Id="Rf5a3d7009d834ace" /><Relationship Type="http://schemas.openxmlformats.org/officeDocument/2006/relationships/slide" Target="/ppt/slides/slide5.xml" Id="R31b40f4565c34f90" /><Relationship Type="http://schemas.openxmlformats.org/officeDocument/2006/relationships/slide" Target="/ppt/slides/slide6.xml" Id="R1f94642805474ead" /><Relationship Type="http://schemas.openxmlformats.org/officeDocument/2006/relationships/slide" Target="/ppt/slides/slide7.xml" Id="Re5d3345a6d9547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92c437e1d48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2af80a39142c7" /><Relationship Type="http://schemas.openxmlformats.org/officeDocument/2006/relationships/theme" Target="/ppt/slideMasters/theme/theme1.xml" Id="R347f34688258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32af80a391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215f74d0144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31fd8410e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e92493fcf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6a010f88c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432ac91744e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0be4c471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b38542e23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JJH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JJH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13 496 236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174 724 727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200 665 456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HEJE JØRGEN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Skådalsveien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915 475 396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JJH INVEST HOLDING AS</a:t>
            </a:r>
          </a:p>
        </p:txBody>
      </p:sp>
    </p:spTree>
  </p:cSld>
  <p:clrMapOvr>
    <a:masterClrMapping xmlns:a="http://schemas.openxmlformats.org/drawingml/2006/main"/>
  </p:clrMapOvr>
</p:sld>
</file>